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80" r:id="rId4"/>
    <p:sldId id="257" r:id="rId5"/>
    <p:sldId id="27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05.07.2012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Zwischenpräsentation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04.05.2012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92500" lnSpcReduction="2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smtClean="0"/>
              <a:t>Sprint </a:t>
            </a:r>
            <a:r>
              <a:rPr lang="de-DE" sz="2400" dirty="0" smtClean="0"/>
              <a:t>5 </a:t>
            </a:r>
            <a:r>
              <a:rPr lang="de-DE" sz="2400" dirty="0" smtClean="0"/>
              <a:t>- Zwischenpräsentation</a:t>
            </a:r>
          </a:p>
          <a:p>
            <a:r>
              <a:rPr lang="de-DE" sz="2400" dirty="0" smtClean="0"/>
              <a:t>Berlin, den </a:t>
            </a:r>
            <a:r>
              <a:rPr lang="de-DE" sz="2400" dirty="0" smtClean="0"/>
              <a:t>06</a:t>
            </a:r>
            <a:r>
              <a:rPr lang="de-DE" sz="2400" dirty="0" smtClean="0"/>
              <a:t>.07.2012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Sebastian Schulz\Documents\FU Berlin\4.Sem\gKPWT\taximob\public\img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7037735" cy="143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TAWusel</a:t>
            </a:r>
            <a:r>
              <a:rPr lang="de-DE" dirty="0" smtClean="0"/>
              <a:t> – 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Kommunikation während der Zugfahrt zum Teilen einer Weiterfahrtsmöglichkeit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22.06.2012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smtClean="0"/>
              <a:t>5 </a:t>
            </a:r>
            <a:r>
              <a:rPr lang="de-DE" dirty="0" smtClean="0"/>
              <a:t>– </a:t>
            </a:r>
            <a:r>
              <a:rPr lang="de-DE" dirty="0" err="1" smtClean="0"/>
              <a:t>Umgesetze</a:t>
            </a:r>
            <a:r>
              <a:rPr lang="de-DE" dirty="0" smtClean="0"/>
              <a:t>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de-DE" b="1" dirty="0" smtClean="0"/>
              <a:t>Neue Features nach Sprint 5</a:t>
            </a:r>
          </a:p>
          <a:p>
            <a:pPr marL="1257300" lvl="2" indent="-457200"/>
            <a:r>
              <a:rPr lang="de-DE" b="1" dirty="0" smtClean="0"/>
              <a:t>Der Nutzer kann…</a:t>
            </a:r>
            <a:endParaRPr lang="de-DE" b="1" dirty="0" smtClean="0"/>
          </a:p>
          <a:p>
            <a:pPr marL="1714500" lvl="3" indent="-457200"/>
            <a:r>
              <a:rPr lang="de-DE" b="1" dirty="0" smtClean="0"/>
              <a:t>sein Profil verändern</a:t>
            </a:r>
            <a:endParaRPr lang="de-DE" b="1" dirty="0" smtClean="0"/>
          </a:p>
          <a:p>
            <a:pPr marL="1714500" lvl="3" indent="-457200"/>
            <a:r>
              <a:rPr lang="de-DE" b="1" dirty="0" smtClean="0"/>
              <a:t>die Arten der Benachrichtigung  auswählen</a:t>
            </a:r>
            <a:endParaRPr lang="de-DE" b="1" dirty="0" smtClean="0"/>
          </a:p>
          <a:p>
            <a:pPr marL="1714500" lvl="3" indent="-457200"/>
            <a:r>
              <a:rPr lang="de-DE" b="1" dirty="0" smtClean="0"/>
              <a:t>s</a:t>
            </a:r>
            <a:r>
              <a:rPr lang="de-DE" b="1" dirty="0" smtClean="0"/>
              <a:t>ich eine Historie der Fahrten anschauen</a:t>
            </a:r>
            <a:endParaRPr lang="de-DE" b="1" dirty="0" smtClean="0"/>
          </a:p>
          <a:p>
            <a:pPr marL="1714500" lvl="3" indent="-457200"/>
            <a:r>
              <a:rPr lang="de-DE" b="1" dirty="0" smtClean="0"/>
              <a:t>s</a:t>
            </a:r>
            <a:r>
              <a:rPr lang="de-DE" b="1" dirty="0" smtClean="0"/>
              <a:t>eine Templates zurücksetzen</a:t>
            </a:r>
          </a:p>
          <a:p>
            <a:pPr marL="1714500" lvl="3" indent="-457200"/>
            <a:r>
              <a:rPr lang="de-DE" b="1" dirty="0" smtClean="0"/>
              <a:t>s</a:t>
            </a:r>
            <a:r>
              <a:rPr lang="de-DE" b="1" dirty="0" smtClean="0"/>
              <a:t>ich via </a:t>
            </a:r>
            <a:r>
              <a:rPr lang="de-DE" b="1" dirty="0" err="1" smtClean="0"/>
              <a:t>Android</a:t>
            </a:r>
            <a:r>
              <a:rPr lang="de-DE" b="1" dirty="0" smtClean="0"/>
              <a:t> </a:t>
            </a:r>
            <a:r>
              <a:rPr lang="de-DE" b="1" dirty="0" err="1" smtClean="0"/>
              <a:t>App</a:t>
            </a:r>
            <a:r>
              <a:rPr lang="de-DE" b="1" dirty="0" smtClean="0"/>
              <a:t> anmelden</a:t>
            </a:r>
          </a:p>
          <a:p>
            <a:pPr marL="1714500" lvl="3" indent="-457200"/>
            <a:r>
              <a:rPr lang="de-DE" b="1" dirty="0" smtClean="0"/>
              <a:t>s</a:t>
            </a:r>
            <a:r>
              <a:rPr lang="de-DE" b="1" dirty="0" smtClean="0"/>
              <a:t>ich via </a:t>
            </a:r>
            <a:r>
              <a:rPr lang="de-DE" b="1" dirty="0" err="1" smtClean="0"/>
              <a:t>Android</a:t>
            </a:r>
            <a:r>
              <a:rPr lang="de-DE" b="1" dirty="0" smtClean="0"/>
              <a:t> </a:t>
            </a:r>
            <a:r>
              <a:rPr lang="de-DE" b="1" dirty="0" err="1" smtClean="0"/>
              <a:t>App</a:t>
            </a:r>
            <a:r>
              <a:rPr lang="de-DE" b="1" dirty="0" smtClean="0"/>
              <a:t> registrieren</a:t>
            </a:r>
            <a:endParaRPr lang="de-DE" b="1" dirty="0" smtClean="0"/>
          </a:p>
          <a:p>
            <a:pPr marL="1714500" lvl="3" indent="-457200"/>
            <a:r>
              <a:rPr lang="de-DE" b="1" dirty="0" smtClean="0"/>
              <a:t>a</a:t>
            </a:r>
            <a:r>
              <a:rPr lang="de-DE" b="1" dirty="0" smtClean="0"/>
              <a:t>n Fahrten via </a:t>
            </a:r>
            <a:r>
              <a:rPr lang="de-DE" b="1" dirty="0" err="1" smtClean="0"/>
              <a:t>Android</a:t>
            </a:r>
            <a:r>
              <a:rPr lang="de-DE" b="1" dirty="0" smtClean="0"/>
              <a:t> </a:t>
            </a:r>
            <a:r>
              <a:rPr lang="de-DE" b="1" dirty="0" err="1" smtClean="0"/>
              <a:t>App</a:t>
            </a:r>
            <a:r>
              <a:rPr lang="de-DE" b="1" dirty="0" smtClean="0"/>
              <a:t> teilnehmen</a:t>
            </a:r>
          </a:p>
          <a:p>
            <a:pPr marL="1714500" lvl="3" indent="-457200"/>
            <a:r>
              <a:rPr lang="de-DE" b="1" dirty="0" smtClean="0"/>
              <a:t>Fahrten via </a:t>
            </a:r>
            <a:r>
              <a:rPr lang="de-DE" b="1" dirty="0" err="1" smtClean="0"/>
              <a:t>Android</a:t>
            </a:r>
            <a:r>
              <a:rPr lang="de-DE" b="1" dirty="0" smtClean="0"/>
              <a:t> </a:t>
            </a:r>
            <a:r>
              <a:rPr lang="de-DE" b="1" dirty="0" err="1" smtClean="0"/>
              <a:t>App</a:t>
            </a:r>
            <a:r>
              <a:rPr lang="de-DE" b="1" dirty="0" smtClean="0"/>
              <a:t> verlassen </a:t>
            </a:r>
            <a:r>
              <a:rPr lang="de-DE" b="1" dirty="0" smtClean="0"/>
              <a:t> </a:t>
            </a:r>
            <a:endParaRPr lang="de-DE" b="1" dirty="0" smtClean="0"/>
          </a:p>
          <a:p>
            <a:pPr marL="1257300" lvl="2" indent="-457200"/>
            <a:endParaRPr lang="de-DE" b="1" dirty="0" smtClean="0"/>
          </a:p>
          <a:p>
            <a:pPr marL="1257300" lvl="2" indent="-457200"/>
            <a:r>
              <a:rPr lang="de-DE" b="1" dirty="0" smtClean="0"/>
              <a:t>Übersichtlichere Darstellung der Hauptseite (kleine Verbesserungen z.B. </a:t>
            </a:r>
            <a:r>
              <a:rPr lang="de-DE" b="1" dirty="0" err="1" smtClean="0"/>
              <a:t>sortierung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22.06.2012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smtClean="0"/>
              <a:t>5 </a:t>
            </a:r>
            <a:r>
              <a:rPr lang="de-DE" dirty="0" smtClean="0"/>
              <a:t>– Fakten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de-DE" b="1" dirty="0" smtClean="0"/>
              <a:t>Insgesamt </a:t>
            </a:r>
            <a:r>
              <a:rPr lang="de-DE" b="1" dirty="0" smtClean="0"/>
              <a:t>8</a:t>
            </a:r>
            <a:r>
              <a:rPr lang="de-DE" b="1" dirty="0" smtClean="0"/>
              <a:t> </a:t>
            </a:r>
            <a:r>
              <a:rPr lang="de-DE" b="1" dirty="0" smtClean="0"/>
              <a:t>User Stories </a:t>
            </a:r>
            <a:r>
              <a:rPr lang="de-DE" b="1" dirty="0" smtClean="0"/>
              <a:t>geplant (einige davon </a:t>
            </a:r>
            <a:r>
              <a:rPr lang="de-DE" b="1" dirty="0" err="1" smtClean="0"/>
              <a:t>Bugfixes</a:t>
            </a:r>
            <a:r>
              <a:rPr lang="de-DE" b="1" dirty="0" smtClean="0"/>
              <a:t>)</a:t>
            </a:r>
            <a:endParaRPr lang="de-DE" b="1" dirty="0" smtClean="0"/>
          </a:p>
          <a:p>
            <a:pPr marL="857250" lvl="1" indent="-457200"/>
            <a:r>
              <a:rPr lang="de-DE" b="1" dirty="0" smtClean="0"/>
              <a:t>5 User Stories umgesetzt</a:t>
            </a:r>
          </a:p>
          <a:p>
            <a:pPr marL="1257300" lvl="2" indent="-457200"/>
            <a:r>
              <a:rPr lang="de-DE" b="1" dirty="0" err="1" smtClean="0"/>
              <a:t>Android</a:t>
            </a:r>
            <a:r>
              <a:rPr lang="de-DE" b="1" dirty="0" smtClean="0"/>
              <a:t> </a:t>
            </a:r>
            <a:r>
              <a:rPr lang="de-DE" b="1" dirty="0" err="1" smtClean="0"/>
              <a:t>App</a:t>
            </a:r>
            <a:r>
              <a:rPr lang="de-DE" b="1" dirty="0" smtClean="0"/>
              <a:t> &amp; Dokumentation noch nicht abgeschlossen</a:t>
            </a:r>
            <a:endParaRPr lang="de-DE" b="1" dirty="0" smtClean="0"/>
          </a:p>
          <a:p>
            <a:pPr marL="1257300" lvl="2" indent="-457200"/>
            <a:r>
              <a:rPr lang="de-DE" b="1" dirty="0" smtClean="0"/>
              <a:t>US4 </a:t>
            </a:r>
            <a:r>
              <a:rPr lang="de-DE" b="1" dirty="0" smtClean="0"/>
              <a:t>– Automatisiertes </a:t>
            </a:r>
            <a:r>
              <a:rPr lang="de-DE" b="1" dirty="0" smtClean="0"/>
              <a:t>Bestellen abgebrochen</a:t>
            </a:r>
            <a:endParaRPr lang="de-DE" b="1" dirty="0" smtClean="0"/>
          </a:p>
          <a:p>
            <a:pPr marL="1257300" lvl="2" indent="-457200"/>
            <a:r>
              <a:rPr lang="de-DE" b="1" dirty="0" smtClean="0"/>
              <a:t>#Abgearbeitete </a:t>
            </a:r>
            <a:r>
              <a:rPr lang="de-DE" b="1" dirty="0" err="1" smtClean="0"/>
              <a:t>Issues</a:t>
            </a:r>
            <a:r>
              <a:rPr lang="de-DE" b="1" dirty="0" smtClean="0"/>
              <a:t>/Task gesamt: </a:t>
            </a:r>
            <a:r>
              <a:rPr lang="de-DE" b="1" dirty="0" smtClean="0"/>
              <a:t>21</a:t>
            </a:r>
            <a:endParaRPr lang="de-DE" b="1" dirty="0" smtClean="0"/>
          </a:p>
          <a:p>
            <a:pPr marL="1257300" lvl="2" indent="-457200"/>
            <a:endParaRPr lang="de-DE" b="1" dirty="0" smtClean="0"/>
          </a:p>
          <a:p>
            <a:pPr marL="857250" lvl="1" indent="-457200"/>
            <a:r>
              <a:rPr lang="de-DE" b="1" dirty="0" smtClean="0"/>
              <a:t>Feedback der Tester umgesetzt (8 Tasks)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22.06.2012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smtClean="0"/>
              <a:t>5 </a:t>
            </a:r>
            <a:r>
              <a:rPr lang="de-DE" dirty="0" smtClean="0"/>
              <a:t>– </a:t>
            </a:r>
            <a:r>
              <a:rPr lang="de-DE" dirty="0" err="1" smtClean="0"/>
              <a:t>Burndownchart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22.06.2012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588" y="1124744"/>
            <a:ext cx="7416824" cy="495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Bildschirmpräsentation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TAWusel – Die Idee</vt:lpstr>
      <vt:lpstr>Sprint 5 – Umgesetze Features</vt:lpstr>
      <vt:lpstr>Sprint 5 – Fakten</vt:lpstr>
      <vt:lpstr>Sprint 5 – Burndownchart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112</cp:revision>
  <dcterms:created xsi:type="dcterms:W3CDTF">2012-05-01T09:23:29Z</dcterms:created>
  <dcterms:modified xsi:type="dcterms:W3CDTF">2012-07-05T20:27:18Z</dcterms:modified>
</cp:coreProperties>
</file>