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80" r:id="rId4"/>
    <p:sldId id="257" r:id="rId5"/>
    <p:sldId id="278" r:id="rId6"/>
    <p:sldId id="27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21.06.2012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90871" y="188640"/>
            <a:ext cx="140952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92500" lnSpcReduction="20000"/>
          </a:bodyPr>
          <a:lstStyle/>
          <a:p>
            <a:r>
              <a:rPr lang="de-DE" sz="2400" b="1" dirty="0" smtClean="0"/>
              <a:t> – 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</a:t>
            </a:r>
            <a:r>
              <a:rPr lang="de-DE" sz="2400" i="1" dirty="0" smtClean="0"/>
              <a:t>Schulz&amp; </a:t>
            </a:r>
            <a:r>
              <a:rPr lang="de-DE" sz="2400" i="1" dirty="0" smtClean="0"/>
              <a:t>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smtClean="0"/>
              <a:t>Sprint </a:t>
            </a:r>
            <a:r>
              <a:rPr lang="de-DE" sz="2400" dirty="0" smtClean="0"/>
              <a:t>4 - </a:t>
            </a:r>
            <a:r>
              <a:rPr lang="de-DE" sz="2400" dirty="0" smtClean="0"/>
              <a:t>Zwischenpräsentation</a:t>
            </a:r>
          </a:p>
          <a:p>
            <a:r>
              <a:rPr lang="de-DE" sz="2400" dirty="0" smtClean="0"/>
              <a:t>Berlin, den </a:t>
            </a:r>
            <a:r>
              <a:rPr lang="de-DE" sz="2400" dirty="0" smtClean="0"/>
              <a:t>22.06.2012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Sebastian Schulz\Documents\FU Berlin\4.Sem\gKPWT\taximob\public\img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7037735" cy="143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TAWusel</a:t>
            </a:r>
            <a:r>
              <a:rPr lang="de-DE" dirty="0" smtClean="0"/>
              <a:t> – 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</a:t>
            </a:r>
            <a:r>
              <a:rPr lang="de-DE" dirty="0" smtClean="0"/>
              <a:t>.06.2012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32240" y="5877272"/>
            <a:ext cx="191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solidFill>
                  <a:schemeClr val="bg1"/>
                </a:solidFill>
              </a:rPr>
              <a:t>[3], [16], [24,] [28],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[34], [35], [36], [37]  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 </a:t>
            </a:r>
            <a:r>
              <a:rPr lang="de-DE" dirty="0" smtClean="0"/>
              <a:t>– </a:t>
            </a:r>
            <a:r>
              <a:rPr lang="de-DE" dirty="0" err="1" smtClean="0"/>
              <a:t>Umgesetze</a:t>
            </a:r>
            <a:r>
              <a:rPr lang="de-DE" dirty="0" smtClean="0"/>
              <a:t> </a:t>
            </a:r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Nach Sprint 4 kann der Nutzer…	</a:t>
            </a:r>
            <a:endParaRPr lang="de-DE" b="1" dirty="0" smtClean="0"/>
          </a:p>
          <a:p>
            <a:pPr marL="1257300" lvl="2" indent="-457200"/>
            <a:r>
              <a:rPr lang="de-DE" b="1" dirty="0" smtClean="0"/>
              <a:t>sich registrieren &amp; anmelden</a:t>
            </a:r>
          </a:p>
          <a:p>
            <a:pPr marL="1257300" lvl="2" indent="-457200"/>
            <a:r>
              <a:rPr lang="de-DE" b="1" dirty="0" smtClean="0"/>
              <a:t>e</a:t>
            </a:r>
            <a:r>
              <a:rPr lang="de-DE" b="1" dirty="0" smtClean="0"/>
              <a:t>ine eigene Taxifahrt erstellen</a:t>
            </a:r>
          </a:p>
          <a:p>
            <a:pPr marL="1257300" lvl="2" indent="-457200"/>
            <a:r>
              <a:rPr lang="de-DE" b="1" dirty="0" smtClean="0"/>
              <a:t>a</a:t>
            </a:r>
            <a:r>
              <a:rPr lang="de-DE" b="1" dirty="0" smtClean="0"/>
              <a:t>n anderen Taxifahrten teilnehmen</a:t>
            </a:r>
          </a:p>
          <a:p>
            <a:pPr marL="1257300" lvl="2" indent="-457200"/>
            <a:r>
              <a:rPr lang="de-DE" b="1" dirty="0" smtClean="0"/>
              <a:t>eine Taxifahrt wieder verlassen</a:t>
            </a:r>
          </a:p>
          <a:p>
            <a:pPr marL="1257300" lvl="2" indent="-457200"/>
            <a:endParaRPr lang="de-DE" b="1" dirty="0" smtClean="0"/>
          </a:p>
          <a:p>
            <a:pPr marL="857250" lvl="1" indent="-457200"/>
            <a:r>
              <a:rPr lang="de-DE" b="1" dirty="0" smtClean="0"/>
              <a:t>Außerdem werden dem Nutzer</a:t>
            </a:r>
          </a:p>
          <a:p>
            <a:pPr marL="1257300" lvl="2" indent="-457200"/>
            <a:r>
              <a:rPr lang="de-DE" b="1" dirty="0" smtClean="0"/>
              <a:t>aktive Taxifahrten angezeigt</a:t>
            </a:r>
          </a:p>
          <a:p>
            <a:pPr marL="1257300" lvl="2" indent="-457200"/>
            <a:r>
              <a:rPr lang="de-DE" b="1" dirty="0" smtClean="0"/>
              <a:t>Templates angezeigt</a:t>
            </a:r>
          </a:p>
          <a:p>
            <a:pPr marL="1257300" lvl="2" indent="-457200"/>
            <a:r>
              <a:rPr lang="de-DE" b="1" dirty="0" smtClean="0"/>
              <a:t>Taxifahrten anderer Nutzer angezeigt</a:t>
            </a:r>
          </a:p>
          <a:p>
            <a:pPr marL="1257300" lvl="2" indent="-457200"/>
            <a:endParaRPr lang="de-DE" b="1" dirty="0" smtClean="0"/>
          </a:p>
          <a:p>
            <a:pPr marL="857250" lvl="1" indent="-457200"/>
            <a:r>
              <a:rPr lang="de-DE" b="1" dirty="0" smtClean="0"/>
              <a:t>Weiterhin erhält der Nutzer </a:t>
            </a:r>
            <a:r>
              <a:rPr lang="de-DE" b="1" dirty="0" err="1" smtClean="0"/>
              <a:t>Notifications</a:t>
            </a:r>
            <a:r>
              <a:rPr lang="de-DE" b="1" dirty="0" smtClean="0"/>
              <a:t> per </a:t>
            </a:r>
            <a:r>
              <a:rPr lang="de-DE" b="1" smtClean="0"/>
              <a:t>Mail und SMS</a:t>
            </a:r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 </a:t>
            </a:r>
            <a:r>
              <a:rPr lang="de-DE" dirty="0" smtClean="0"/>
              <a:t>– </a:t>
            </a:r>
            <a:r>
              <a:rPr lang="de-DE" dirty="0" smtClean="0"/>
              <a:t>Fakten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de-DE" b="1" dirty="0" smtClean="0"/>
              <a:t>Insgesamt 6 User Stories geplant</a:t>
            </a:r>
          </a:p>
          <a:p>
            <a:pPr marL="857250" lvl="1" indent="-457200"/>
            <a:r>
              <a:rPr lang="de-DE" b="1" dirty="0" smtClean="0"/>
              <a:t>5 User Stories umgesetzt</a:t>
            </a:r>
          </a:p>
          <a:p>
            <a:pPr marL="1257300" lvl="2" indent="-457200"/>
            <a:r>
              <a:rPr lang="de-DE" b="1" dirty="0" smtClean="0"/>
              <a:t>Beinhaltet: Entwicklungsstart der </a:t>
            </a:r>
            <a:r>
              <a:rPr lang="de-DE" b="1" dirty="0" err="1" smtClean="0"/>
              <a:t>Android</a:t>
            </a:r>
            <a:r>
              <a:rPr lang="de-DE" b="1" dirty="0" smtClean="0"/>
              <a:t> </a:t>
            </a:r>
            <a:r>
              <a:rPr lang="de-DE" b="1" dirty="0" err="1" smtClean="0"/>
              <a:t>App</a:t>
            </a:r>
            <a:endParaRPr lang="de-DE" b="1" dirty="0" smtClean="0"/>
          </a:p>
          <a:p>
            <a:pPr marL="1257300" lvl="2" indent="-457200"/>
            <a:r>
              <a:rPr lang="de-DE" b="1" dirty="0" smtClean="0"/>
              <a:t>Es fehlt US4 – Automatisiertes Bestellen</a:t>
            </a:r>
          </a:p>
          <a:p>
            <a:pPr marL="1257300" lvl="2" indent="-457200"/>
            <a:r>
              <a:rPr lang="de-DE" b="1" dirty="0" smtClean="0"/>
              <a:t>#Abgearbeitete </a:t>
            </a:r>
            <a:r>
              <a:rPr lang="de-DE" b="1" dirty="0" err="1" smtClean="0"/>
              <a:t>Issues</a:t>
            </a:r>
            <a:r>
              <a:rPr lang="de-DE" b="1" dirty="0" smtClean="0"/>
              <a:t>/Task: 10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 </a:t>
            </a:r>
            <a:r>
              <a:rPr lang="de-DE" dirty="0" smtClean="0"/>
              <a:t>– </a:t>
            </a:r>
            <a:r>
              <a:rPr lang="de-DE" dirty="0" err="1" smtClean="0"/>
              <a:t>Burndowncharts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Burndownchart</a:t>
            </a:r>
            <a:r>
              <a:rPr lang="de-DE" dirty="0" smtClean="0"/>
              <a:t> </a:t>
            </a:r>
            <a:r>
              <a:rPr lang="de-DE" dirty="0" smtClean="0"/>
              <a:t>(inkl. Tu)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1628800"/>
            <a:ext cx="7128792" cy="472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4 </a:t>
            </a:r>
            <a:r>
              <a:rPr lang="de-DE" dirty="0" smtClean="0"/>
              <a:t>– </a:t>
            </a:r>
            <a:r>
              <a:rPr lang="de-DE" dirty="0" err="1" smtClean="0"/>
              <a:t>Burndowncharts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22.06.2012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Burndownchart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ohneTu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91554"/>
            <a:ext cx="7128792" cy="478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TAWusel – Die Idee</vt:lpstr>
      <vt:lpstr>Sprint 4 – Umgesetze Features</vt:lpstr>
      <vt:lpstr>Sprint 4 – Fakten</vt:lpstr>
      <vt:lpstr>Sprint 4 – Burndowncharts</vt:lpstr>
      <vt:lpstr>Sprint 4 – Burndowncharts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108</cp:revision>
  <dcterms:created xsi:type="dcterms:W3CDTF">2012-05-01T09:23:29Z</dcterms:created>
  <dcterms:modified xsi:type="dcterms:W3CDTF">2012-06-21T18:54:14Z</dcterms:modified>
</cp:coreProperties>
</file>