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>
        <p:scale>
          <a:sx n="52" d="100"/>
          <a:sy n="52" d="100"/>
        </p:scale>
        <p:origin x="392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83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75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28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3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684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155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25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4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78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23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597BC-9AEB-DD47-9456-E2470D1C7A6E}" type="datetimeFigureOut">
              <a:rPr lang="nb-NO" smtClean="0"/>
              <a:t>14.02.2025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7BFDE-49FF-BA47-9AA1-1A962D490F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25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63F4C30-D7FA-A53C-C119-4E01D79DF8DA}"/>
              </a:ext>
            </a:extLst>
          </p:cNvPr>
          <p:cNvGrpSpPr/>
          <p:nvPr/>
        </p:nvGrpSpPr>
        <p:grpSpPr>
          <a:xfrm>
            <a:off x="0" y="113685"/>
            <a:ext cx="6858000" cy="9678629"/>
            <a:chOff x="0" y="113685"/>
            <a:chExt cx="6858000" cy="9678629"/>
          </a:xfrm>
        </p:grpSpPr>
        <p:pic>
          <p:nvPicPr>
            <p:cNvPr id="5" name="Picture 4" descr="A group of graphs showing different types of data&#10;&#10;AI-generated content may be incorrect.">
              <a:extLst>
                <a:ext uri="{FF2B5EF4-FFF2-40B4-BE49-F238E27FC236}">
                  <a16:creationId xmlns:a16="http://schemas.microsoft.com/office/drawing/2014/main" id="{8A780713-99CA-D246-C1A3-D8E20B39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685"/>
              <a:ext cx="6858000" cy="96786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FDD967-EFC4-A3E3-5E0A-CB50888DA22F}"/>
                </a:ext>
              </a:extLst>
            </p:cNvPr>
            <p:cNvSpPr txBox="1"/>
            <p:nvPr/>
          </p:nvSpPr>
          <p:spPr>
            <a:xfrm>
              <a:off x="255182" y="414670"/>
              <a:ext cx="49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9A6B8F-75CD-CC71-5EA5-44A3B5EF0553}"/>
                </a:ext>
              </a:extLst>
            </p:cNvPr>
            <p:cNvSpPr txBox="1"/>
            <p:nvPr/>
          </p:nvSpPr>
          <p:spPr>
            <a:xfrm>
              <a:off x="255182" y="3501656"/>
              <a:ext cx="49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12109D-6CD0-CFF5-E1C3-DFAAD36C2A3F}"/>
                </a:ext>
              </a:extLst>
            </p:cNvPr>
            <p:cNvSpPr txBox="1"/>
            <p:nvPr/>
          </p:nvSpPr>
          <p:spPr>
            <a:xfrm>
              <a:off x="255182" y="6588642"/>
              <a:ext cx="49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6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Øhrn</dc:creator>
  <cp:lastModifiedBy>Andreas Øhrn</cp:lastModifiedBy>
  <cp:revision>1</cp:revision>
  <dcterms:created xsi:type="dcterms:W3CDTF">2025-02-14T08:46:56Z</dcterms:created>
  <dcterms:modified xsi:type="dcterms:W3CDTF">2025-02-14T09:44:36Z</dcterms:modified>
</cp:coreProperties>
</file>