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7" r:id="rId4"/>
  </p:sldIdLst>
  <p:sldSz cx="7559675" cy="10080625"/>
  <p:notesSz cx="6858000" cy="9144000"/>
  <p:defaultTextStyle>
    <a:defPPr>
      <a:defRPr lang="en-US"/>
    </a:defPPr>
    <a:lvl1pPr marL="0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4571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1FE"/>
    <a:srgbClr val="ADD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12"/>
    <p:restoredTop sz="94694"/>
  </p:normalViewPr>
  <p:slideViewPr>
    <p:cSldViewPr snapToGrid="0">
      <p:cViewPr varScale="1">
        <p:scale>
          <a:sx n="82" d="100"/>
          <a:sy n="82" d="100"/>
        </p:scale>
        <p:origin x="2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6253B-63A1-D347-8DB4-45831AD0DD54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A097-1E0B-8241-BA93-5CDA46E2A7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024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FA097-1E0B-8241-BA93-5CDA46E2A78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4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649771"/>
            <a:ext cx="6425724" cy="3509551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294662"/>
            <a:ext cx="5669756" cy="243381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00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493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36700"/>
            <a:ext cx="1630055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36700"/>
            <a:ext cx="4795669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9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825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513159"/>
            <a:ext cx="6520220" cy="4193259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746089"/>
            <a:ext cx="6520220" cy="2205136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28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683500"/>
            <a:ext cx="3212862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683500"/>
            <a:ext cx="3212862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53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3" y="536702"/>
            <a:ext cx="6520220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471154"/>
            <a:ext cx="3198096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682228"/>
            <a:ext cx="3198096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471154"/>
            <a:ext cx="3213847" cy="121107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682228"/>
            <a:ext cx="3213847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988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799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0796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1" y="672042"/>
            <a:ext cx="2438193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451427"/>
            <a:ext cx="3827085" cy="716377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1" y="3024189"/>
            <a:ext cx="2438193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36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1" y="672042"/>
            <a:ext cx="2438193" cy="23521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451427"/>
            <a:ext cx="3827085" cy="716377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1" y="3024189"/>
            <a:ext cx="2438193" cy="56026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87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9" y="536702"/>
            <a:ext cx="6520220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9" y="2683500"/>
            <a:ext cx="6520220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32CBE-BDDE-0F4F-9A60-2283FAF71ADA}" type="datetimeFigureOut">
              <a:rPr lang="nb-NO" smtClean="0"/>
              <a:t>24.02.2025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4" y="9343248"/>
            <a:ext cx="255139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1" y="9343248"/>
            <a:ext cx="170092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50D84-4F1C-814F-9600-B82B20D753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113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6C58EA-F67B-24D1-09D7-534B4B51C3F0}"/>
              </a:ext>
            </a:extLst>
          </p:cNvPr>
          <p:cNvGrpSpPr/>
          <p:nvPr/>
        </p:nvGrpSpPr>
        <p:grpSpPr>
          <a:xfrm>
            <a:off x="-1" y="1082173"/>
            <a:ext cx="7559675" cy="8998452"/>
            <a:chOff x="-1" y="1082173"/>
            <a:chExt cx="7559675" cy="8998452"/>
          </a:xfrm>
        </p:grpSpPr>
        <p:pic>
          <p:nvPicPr>
            <p:cNvPr id="9" name="Picture 8" descr="A graph of a graph of a period&#10;&#10;AI-generated content may be incorrect.">
              <a:extLst>
                <a:ext uri="{FF2B5EF4-FFF2-40B4-BE49-F238E27FC236}">
                  <a16:creationId xmlns:a16="http://schemas.microsoft.com/office/drawing/2014/main" id="{EFD1A328-859B-5EC8-8D2C-F03EC86BD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082173"/>
              <a:ext cx="7559675" cy="899845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B2909A-249C-A753-E446-636EE46475F5}"/>
                </a:ext>
              </a:extLst>
            </p:cNvPr>
            <p:cNvSpPr txBox="1"/>
            <p:nvPr/>
          </p:nvSpPr>
          <p:spPr>
            <a:xfrm>
              <a:off x="949678" y="1497671"/>
              <a:ext cx="156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CV = 41.31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9BBDFA-895B-232B-4EEE-747A8E023D22}"/>
                </a:ext>
              </a:extLst>
            </p:cNvPr>
            <p:cNvSpPr txBox="1"/>
            <p:nvPr/>
          </p:nvSpPr>
          <p:spPr>
            <a:xfrm>
              <a:off x="949678" y="1220672"/>
              <a:ext cx="169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ICC = 0.38 [0.13, 0,59]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0FD790-5AB6-6AD4-711F-992F299E99B5}"/>
                </a:ext>
              </a:extLst>
            </p:cNvPr>
            <p:cNvSpPr txBox="1"/>
            <p:nvPr/>
          </p:nvSpPr>
          <p:spPr>
            <a:xfrm>
              <a:off x="4572834" y="1458861"/>
              <a:ext cx="156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CV = 48.68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748255-0ECF-9D48-D2EE-2142236AF979}"/>
                </a:ext>
              </a:extLst>
            </p:cNvPr>
            <p:cNvSpPr txBox="1"/>
            <p:nvPr/>
          </p:nvSpPr>
          <p:spPr>
            <a:xfrm>
              <a:off x="4572834" y="1181862"/>
              <a:ext cx="16933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ICC = 0.20 [0, 0.47]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399F26-1922-811F-F5B2-B962C8A2266B}"/>
                </a:ext>
              </a:extLst>
            </p:cNvPr>
            <p:cNvSpPr txBox="1"/>
            <p:nvPr/>
          </p:nvSpPr>
          <p:spPr>
            <a:xfrm>
              <a:off x="949678" y="5650648"/>
              <a:ext cx="156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CV = 48.79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6AC24-651E-B65E-D730-3A2FE29A2B47}"/>
                </a:ext>
              </a:extLst>
            </p:cNvPr>
            <p:cNvSpPr txBox="1"/>
            <p:nvPr/>
          </p:nvSpPr>
          <p:spPr>
            <a:xfrm>
              <a:off x="949678" y="5373649"/>
              <a:ext cx="18686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ICC = 0.12 [0, 0.34]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F85BA2-450F-EC5C-C1EE-0F4724C94461}"/>
                </a:ext>
              </a:extLst>
            </p:cNvPr>
            <p:cNvSpPr txBox="1"/>
            <p:nvPr/>
          </p:nvSpPr>
          <p:spPr>
            <a:xfrm>
              <a:off x="4572834" y="5769743"/>
              <a:ext cx="15673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CV: 69.13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3EA995-1D87-6C84-74E7-5F3602854D62}"/>
                </a:ext>
              </a:extLst>
            </p:cNvPr>
            <p:cNvSpPr txBox="1"/>
            <p:nvPr/>
          </p:nvSpPr>
          <p:spPr>
            <a:xfrm>
              <a:off x="4572834" y="5492744"/>
              <a:ext cx="2037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200" dirty="0"/>
                <a:t>ICC = 0.25 [0, 0.55]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43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types of boxes&#10;&#10;AI-generated content may be incorrect.">
            <a:extLst>
              <a:ext uri="{FF2B5EF4-FFF2-40B4-BE49-F238E27FC236}">
                <a16:creationId xmlns:a16="http://schemas.microsoft.com/office/drawing/2014/main" id="{F4E50D0F-695D-BBA9-856B-ED0FBE0F1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0" y="1880891"/>
            <a:ext cx="7559675" cy="2338012"/>
          </a:xfrm>
          <a:prstGeom prst="rect">
            <a:avLst/>
          </a:prstGeom>
        </p:spPr>
      </p:pic>
      <p:pic>
        <p:nvPicPr>
          <p:cNvPr id="7" name="Picture 6" descr="A diagram of different types of boxes&#10;&#10;AI-generated content may be incorrect.">
            <a:extLst>
              <a:ext uri="{FF2B5EF4-FFF2-40B4-BE49-F238E27FC236}">
                <a16:creationId xmlns:a16="http://schemas.microsoft.com/office/drawing/2014/main" id="{65EB4189-AD88-C3E2-1250-5EC29862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-6" y="4715495"/>
            <a:ext cx="7559675" cy="23380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B81D2F-5009-692B-A8BE-9343CAE640BE}"/>
              </a:ext>
            </a:extLst>
          </p:cNvPr>
          <p:cNvSpPr/>
          <p:nvPr/>
        </p:nvSpPr>
        <p:spPr>
          <a:xfrm>
            <a:off x="3438193" y="7129680"/>
            <a:ext cx="341644" cy="231112"/>
          </a:xfrm>
          <a:prstGeom prst="rect">
            <a:avLst/>
          </a:prstGeom>
          <a:solidFill>
            <a:srgbClr val="ADDA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A97956-8813-B2F8-985E-314D3572CA44}"/>
              </a:ext>
            </a:extLst>
          </p:cNvPr>
          <p:cNvSpPr/>
          <p:nvPr/>
        </p:nvSpPr>
        <p:spPr>
          <a:xfrm>
            <a:off x="4421770" y="7119778"/>
            <a:ext cx="341644" cy="231112"/>
          </a:xfrm>
          <a:prstGeom prst="rect">
            <a:avLst/>
          </a:prstGeom>
          <a:solidFill>
            <a:srgbClr val="0001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6359A-6697-1D55-0E41-ED328CA9D6F7}"/>
              </a:ext>
            </a:extLst>
          </p:cNvPr>
          <p:cNvSpPr txBox="1"/>
          <p:nvPr/>
        </p:nvSpPr>
        <p:spPr>
          <a:xfrm>
            <a:off x="3040708" y="7089046"/>
            <a:ext cx="508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Pre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1F3AF-1A5D-136C-F997-6263C443BF1C}"/>
              </a:ext>
            </a:extLst>
          </p:cNvPr>
          <p:cNvSpPr txBox="1"/>
          <p:nvPr/>
        </p:nvSpPr>
        <p:spPr>
          <a:xfrm>
            <a:off x="3922824" y="7076648"/>
            <a:ext cx="6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post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A4D6C6-C101-534A-E93B-1ABF0B9A7099}"/>
              </a:ext>
            </a:extLst>
          </p:cNvPr>
          <p:cNvSpPr txBox="1"/>
          <p:nvPr/>
        </p:nvSpPr>
        <p:spPr>
          <a:xfrm>
            <a:off x="1246980" y="6799649"/>
            <a:ext cx="6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7F3C9-D258-8A15-E33D-AF09C188B787}"/>
              </a:ext>
            </a:extLst>
          </p:cNvPr>
          <p:cNvSpPr txBox="1"/>
          <p:nvPr/>
        </p:nvSpPr>
        <p:spPr>
          <a:xfrm>
            <a:off x="3705696" y="6790407"/>
            <a:ext cx="6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997F1-F9CF-8FE1-5358-F2A6B9F5A938}"/>
              </a:ext>
            </a:extLst>
          </p:cNvPr>
          <p:cNvSpPr txBox="1"/>
          <p:nvPr/>
        </p:nvSpPr>
        <p:spPr>
          <a:xfrm>
            <a:off x="6228497" y="6799650"/>
            <a:ext cx="6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lang="nb-NO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72B56-BB4E-57BF-A13E-30B709DAA064}"/>
              </a:ext>
            </a:extLst>
          </p:cNvPr>
          <p:cNvSpPr txBox="1"/>
          <p:nvPr/>
        </p:nvSpPr>
        <p:spPr>
          <a:xfrm>
            <a:off x="1899226" y="1331401"/>
            <a:ext cx="376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 and P2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4C834-8AA9-C843-F6DE-474B971D1999}"/>
              </a:ext>
            </a:extLst>
          </p:cNvPr>
          <p:cNvSpPr txBox="1"/>
          <p:nvPr/>
        </p:nvSpPr>
        <p:spPr>
          <a:xfrm>
            <a:off x="2165041" y="4307906"/>
            <a:ext cx="322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Vs. Post in P1 and P2</a:t>
            </a:r>
          </a:p>
        </p:txBody>
      </p:sp>
    </p:spTree>
    <p:extLst>
      <p:ext uri="{BB962C8B-B14F-4D97-AF65-F5344CB8AC3E}">
        <p14:creationId xmlns:p14="http://schemas.microsoft.com/office/powerpoint/2010/main" val="374647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types of graphs&#10;&#10;AI-generated content may be incorrect.">
            <a:extLst>
              <a:ext uri="{FF2B5EF4-FFF2-40B4-BE49-F238E27FC236}">
                <a16:creationId xmlns:a16="http://schemas.microsoft.com/office/drawing/2014/main" id="{1E739310-2BA2-5705-36D0-813E412A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0" y="5200890"/>
            <a:ext cx="7559675" cy="2338013"/>
          </a:xfrm>
          <a:prstGeom prst="rect">
            <a:avLst/>
          </a:prstGeom>
        </p:spPr>
      </p:pic>
      <p:pic>
        <p:nvPicPr>
          <p:cNvPr id="4" name="Picture 3" descr="A diagram of different types of graphs&#10;&#10;AI-generated content may be incorrect.">
            <a:extLst>
              <a:ext uri="{FF2B5EF4-FFF2-40B4-BE49-F238E27FC236}">
                <a16:creationId xmlns:a16="http://schemas.microsoft.com/office/drawing/2014/main" id="{1D7C4E53-11BD-1C76-88E9-72279D0D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830" b="50830"/>
          <a:stretch/>
        </p:blipFill>
        <p:spPr>
          <a:xfrm>
            <a:off x="0" y="2541722"/>
            <a:ext cx="7559675" cy="2338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DD2D7-FD5F-382D-1674-67602FBD2B4A}"/>
              </a:ext>
            </a:extLst>
          </p:cNvPr>
          <p:cNvSpPr txBox="1"/>
          <p:nvPr/>
        </p:nvSpPr>
        <p:spPr>
          <a:xfrm>
            <a:off x="2165045" y="4879734"/>
            <a:ext cx="3229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Vs. Post in P1 and 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E6C8C-C12B-8D49-3575-C9F652F0EFEB}"/>
              </a:ext>
            </a:extLst>
          </p:cNvPr>
          <p:cNvSpPr txBox="1"/>
          <p:nvPr/>
        </p:nvSpPr>
        <p:spPr>
          <a:xfrm>
            <a:off x="1899229" y="2082067"/>
            <a:ext cx="376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 </a:t>
            </a:r>
            <a:r>
              <a:rPr lang="nb-NO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b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 and P2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C6B7C-5C69-59D1-6175-04C0C24CCE08}"/>
              </a:ext>
            </a:extLst>
          </p:cNvPr>
          <p:cNvSpPr/>
          <p:nvPr/>
        </p:nvSpPr>
        <p:spPr>
          <a:xfrm>
            <a:off x="3407196" y="7591935"/>
            <a:ext cx="341644" cy="231112"/>
          </a:xfrm>
          <a:prstGeom prst="rect">
            <a:avLst/>
          </a:prstGeom>
          <a:solidFill>
            <a:srgbClr val="ADDA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602C0-C139-FCE9-36A8-0218A2F08C07}"/>
              </a:ext>
            </a:extLst>
          </p:cNvPr>
          <p:cNvSpPr/>
          <p:nvPr/>
        </p:nvSpPr>
        <p:spPr>
          <a:xfrm>
            <a:off x="4390773" y="7582033"/>
            <a:ext cx="341644" cy="231112"/>
          </a:xfrm>
          <a:prstGeom prst="rect">
            <a:avLst/>
          </a:prstGeom>
          <a:solidFill>
            <a:srgbClr val="0001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7A136-7132-D229-421D-0EE8A2FB9225}"/>
              </a:ext>
            </a:extLst>
          </p:cNvPr>
          <p:cNvSpPr txBox="1"/>
          <p:nvPr/>
        </p:nvSpPr>
        <p:spPr>
          <a:xfrm>
            <a:off x="3009711" y="7551301"/>
            <a:ext cx="508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Pre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563DE-0951-5B85-0248-FA4660B2E0EE}"/>
              </a:ext>
            </a:extLst>
          </p:cNvPr>
          <p:cNvSpPr txBox="1"/>
          <p:nvPr/>
        </p:nvSpPr>
        <p:spPr>
          <a:xfrm>
            <a:off x="3891827" y="7538903"/>
            <a:ext cx="605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20933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87</Words>
  <Application>Microsoft Macintosh PowerPoint</Application>
  <PresentationFormat>Custom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Øhrn</dc:creator>
  <cp:lastModifiedBy>Andreas Øhrn</cp:lastModifiedBy>
  <cp:revision>6</cp:revision>
  <dcterms:created xsi:type="dcterms:W3CDTF">2025-02-17T09:47:37Z</dcterms:created>
  <dcterms:modified xsi:type="dcterms:W3CDTF">2025-02-24T19:44:01Z</dcterms:modified>
</cp:coreProperties>
</file>