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66D15E-1EB0-42AD-9F28-0B8E487AC0F1}">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varScale="1">
        <p:scale>
          <a:sx n="62" d="100"/>
          <a:sy n="62"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29C843-9027-4676-BD72-55554FF0EC4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5214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92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34195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6709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29C843-9027-4676-BD72-55554FF0EC43}"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1539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29C843-9027-4676-BD72-55554FF0EC43}"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09883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29C843-9027-4676-BD72-55554FF0EC43}"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99776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29C843-9027-4676-BD72-55554FF0EC43}"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6525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C843-9027-4676-BD72-55554FF0EC43}"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4784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214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7936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C843-9027-4676-BD72-55554FF0EC43}" type="datetimeFigureOut">
              <a:rPr lang="en-US" smtClean="0"/>
              <a:t>5/10/2017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1AC78-A3E1-4C7F-BB69-CFD5DABDCF5B}" type="slidenum">
              <a:rPr lang="en-US" smtClean="0"/>
              <a:t>‹#›</a:t>
            </a:fld>
            <a:endParaRPr lang="en-US"/>
          </a:p>
        </p:txBody>
      </p:sp>
    </p:spTree>
    <p:extLst>
      <p:ext uri="{BB962C8B-B14F-4D97-AF65-F5344CB8AC3E}">
        <p14:creationId xmlns:p14="http://schemas.microsoft.com/office/powerpoint/2010/main" val="1302999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Reading the X3D Object Model (XML version) with Beautiful Soup</a:t>
            </a:r>
          </a:p>
        </p:txBody>
      </p:sp>
      <p:sp>
        <p:nvSpPr>
          <p:cNvPr id="3" name="Subtitle 2"/>
          <p:cNvSpPr>
            <a:spLocks noGrp="1"/>
          </p:cNvSpPr>
          <p:nvPr>
            <p:ph type="subTitle" idx="1"/>
          </p:nvPr>
        </p:nvSpPr>
        <p:spPr/>
        <p:txBody>
          <a:bodyPr/>
          <a:lstStyle/>
          <a:p>
            <a:r>
              <a:rPr lang="en-US" dirty="0"/>
              <a:t>John W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279912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Beautiful Soup?</a:t>
            </a:r>
          </a:p>
        </p:txBody>
      </p:sp>
      <p:sp>
        <p:nvSpPr>
          <p:cNvPr id="3" name="Content Placeholder 2"/>
          <p:cNvSpPr>
            <a:spLocks noGrp="1"/>
          </p:cNvSpPr>
          <p:nvPr>
            <p:ph idx="1"/>
          </p:nvPr>
        </p:nvSpPr>
        <p:spPr/>
        <p:txBody>
          <a:bodyPr/>
          <a:lstStyle/>
          <a:p>
            <a:r>
              <a:rPr lang="en-US" dirty="0"/>
              <a:t>I had used Beautiful Soup on another project</a:t>
            </a:r>
          </a:p>
          <a:p>
            <a:r>
              <a:rPr lang="en-US" dirty="0"/>
              <a:t>I didn’t want to use XPath.  </a:t>
            </a:r>
            <a:r>
              <a:rPr lang="en-US" dirty="0" err="1"/>
              <a:t>document.querySelectorAll</a:t>
            </a:r>
            <a:r>
              <a:rPr lang="en-US" dirty="0"/>
              <a:t>() and </a:t>
            </a:r>
            <a:r>
              <a:rPr lang="en-US" dirty="0" err="1"/>
              <a:t>element</a:t>
            </a:r>
            <a:r>
              <a:rPr lang="en-US" err="1"/>
              <a:t>.</a:t>
            </a:r>
            <a:r>
              <a:rPr lang="en-US"/>
              <a:t>querySelectorAll() </a:t>
            </a:r>
            <a:r>
              <a:rPr lang="en-US" dirty="0"/>
              <a:t>would be useful in JavaScript, and there are other JavaScript methods that would be useful for interacting with DOM.  I may convert eventually.  I wanted a purely server-side solution.  If you have a client-side requirement, I suggest looking in these other methods for reading the Object Model.</a:t>
            </a:r>
          </a:p>
          <a:p>
            <a:r>
              <a:rPr lang="en-US" dirty="0"/>
              <a:t>I wanted to stay away from the peculiarities of XML DOM, Beautiful Soup hides DOM successfully.</a:t>
            </a:r>
          </a:p>
          <a:p>
            <a:endParaRPr lang="en-US" dirty="0"/>
          </a:p>
        </p:txBody>
      </p:sp>
    </p:spTree>
    <p:extLst>
      <p:ext uri="{BB962C8B-B14F-4D97-AF65-F5344CB8AC3E}">
        <p14:creationId xmlns:p14="http://schemas.microsoft.com/office/powerpoint/2010/main" val="354146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using Beautiful Soup and the X3D Object Model (XML) – part 1.</a:t>
            </a:r>
          </a:p>
        </p:txBody>
      </p:sp>
      <p:sp>
        <p:nvSpPr>
          <p:cNvPr id="3" name="Content Placeholder 2"/>
          <p:cNvSpPr>
            <a:spLocks noGrp="1"/>
          </p:cNvSpPr>
          <p:nvPr>
            <p:ph idx="1"/>
          </p:nvPr>
        </p:nvSpPr>
        <p:spPr/>
        <p:txBody>
          <a:bodyPr>
            <a:normAutofit fontScale="92500" lnSpcReduction="10000"/>
          </a:bodyPr>
          <a:lstStyle/>
          <a:p>
            <a:r>
              <a:rPr lang="en-US" dirty="0"/>
              <a:t>classes.py – </a:t>
            </a:r>
            <a:r>
              <a:rPr lang="en-US" dirty="0" err="1"/>
              <a:t>pythonSAI</a:t>
            </a:r>
            <a:r>
              <a:rPr lang="en-US" dirty="0"/>
              <a:t>, X3DJSONLD (X3D JSON Loader).  Generates </a:t>
            </a:r>
            <a:r>
              <a:rPr lang="en-US" dirty="0" err="1"/>
              <a:t>autoclass</a:t>
            </a:r>
            <a:r>
              <a:rPr lang="en-US" dirty="0"/>
              <a:t> declarations for </a:t>
            </a:r>
            <a:r>
              <a:rPr lang="en-US" dirty="0" err="1"/>
              <a:t>Pyjnius</a:t>
            </a:r>
            <a:r>
              <a:rPr lang="en-US" dirty="0"/>
              <a:t> and </a:t>
            </a:r>
            <a:r>
              <a:rPr lang="en-US" dirty="0" err="1"/>
              <a:t>Nashorn</a:t>
            </a:r>
            <a:r>
              <a:rPr lang="en-US" dirty="0"/>
              <a:t> JavaScript and serve as the interface to X3DJSAIL Java.  I haven’t gotten </a:t>
            </a:r>
            <a:r>
              <a:rPr lang="en-US" dirty="0" err="1"/>
              <a:t>Pyjnius</a:t>
            </a:r>
            <a:r>
              <a:rPr lang="en-US" dirty="0"/>
              <a:t> implementation working recently, due to interfaces not supporting concrete class methods (needs more work).</a:t>
            </a:r>
          </a:p>
          <a:p>
            <a:r>
              <a:rPr lang="en-US" dirty="0"/>
              <a:t>parseom.py – generates mapToMethod.js for the X3DJSONLD </a:t>
            </a:r>
            <a:r>
              <a:rPr lang="en-US" dirty="0" err="1"/>
              <a:t>serializers</a:t>
            </a:r>
            <a:r>
              <a:rPr lang="en-US" dirty="0"/>
              <a:t> to know which setter or adder method to call to add a child object to a parent so the </a:t>
            </a:r>
            <a:r>
              <a:rPr lang="en-US" dirty="0" err="1"/>
              <a:t>serializers</a:t>
            </a:r>
            <a:r>
              <a:rPr lang="en-US" dirty="0"/>
              <a:t> know how to generate a valid X3DJSAIL call and program by serializing DOM.</a:t>
            </a:r>
          </a:p>
          <a:p>
            <a:r>
              <a:rPr lang="en-US" dirty="0"/>
              <a:t>fieldtypes.py – generates fieldTypes.js which has the classes and fields in them for the </a:t>
            </a:r>
            <a:r>
              <a:rPr lang="en-US" dirty="0" err="1"/>
              <a:t>serializers</a:t>
            </a:r>
            <a:r>
              <a:rPr lang="en-US" dirty="0"/>
              <a:t> to look up the X3D field type (SFVec3f etc.) for use for generating a valid call and program by serializing DOM.</a:t>
            </a:r>
          </a:p>
        </p:txBody>
      </p:sp>
    </p:spTree>
    <p:extLst>
      <p:ext uri="{BB962C8B-B14F-4D97-AF65-F5344CB8AC3E}">
        <p14:creationId xmlns:p14="http://schemas.microsoft.com/office/powerpoint/2010/main" val="52142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using Beautiful Soup and the Object Model – part 2.</a:t>
            </a:r>
          </a:p>
        </p:txBody>
      </p:sp>
      <p:sp>
        <p:nvSpPr>
          <p:cNvPr id="3" name="Content Placeholder 2"/>
          <p:cNvSpPr>
            <a:spLocks noGrp="1"/>
          </p:cNvSpPr>
          <p:nvPr>
            <p:ph idx="1"/>
          </p:nvPr>
        </p:nvSpPr>
        <p:spPr/>
        <p:txBody>
          <a:bodyPr/>
          <a:lstStyle/>
          <a:p>
            <a:r>
              <a:rPr lang="en-US" dirty="0"/>
              <a:t>generateJSONschema.py (X3DJSONLD) – generates JSON Schema for use with fuzz testing.  Not a valid schema yet.  Using it to test the old schema right now, for compatibility with the Object Model.</a:t>
            </a:r>
          </a:p>
        </p:txBody>
      </p:sp>
    </p:spTree>
    <p:extLst>
      <p:ext uri="{BB962C8B-B14F-4D97-AF65-F5344CB8AC3E}">
        <p14:creationId xmlns:p14="http://schemas.microsoft.com/office/powerpoint/2010/main" val="77002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use Python for much else</a:t>
            </a:r>
          </a:p>
        </p:txBody>
      </p:sp>
      <p:sp>
        <p:nvSpPr>
          <p:cNvPr id="3" name="Content Placeholder 2"/>
          <p:cNvSpPr>
            <a:spLocks noGrp="1"/>
          </p:cNvSpPr>
          <p:nvPr>
            <p:ph idx="1"/>
          </p:nvPr>
        </p:nvSpPr>
        <p:spPr/>
        <p:txBody>
          <a:bodyPr/>
          <a:lstStyle/>
          <a:p>
            <a:r>
              <a:rPr lang="en-US" dirty="0"/>
              <a:t>Once I have JavaScript or JSON artifacts from the Object Model, I use JavaScript programs to manipulate the Object Model.  This includes the X3DJSAIL app </a:t>
            </a:r>
            <a:r>
              <a:rPr lang="en-US" dirty="0" err="1"/>
              <a:t>serializers</a:t>
            </a:r>
            <a:r>
              <a:rPr lang="en-US" dirty="0"/>
              <a:t> which map DOM to {Python, JavaScript, Java, DOM} to generate supposedly valid X3DJSAIL programs.   These </a:t>
            </a:r>
            <a:r>
              <a:rPr lang="en-US" dirty="0" err="1"/>
              <a:t>serializers</a:t>
            </a:r>
            <a:r>
              <a:rPr lang="en-US" dirty="0"/>
              <a:t> are found in X3DJSONLD. I have converted the Object Model to JSON, but do not have a way to do complex JSON queries yet.  I would welcome suggestions.</a:t>
            </a:r>
          </a:p>
        </p:txBody>
      </p:sp>
    </p:spTree>
    <p:extLst>
      <p:ext uri="{BB962C8B-B14F-4D97-AF65-F5344CB8AC3E}">
        <p14:creationId xmlns:p14="http://schemas.microsoft.com/office/powerpoint/2010/main" val="60042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1</a:t>
            </a:r>
          </a:p>
        </p:txBody>
      </p:sp>
      <p:sp>
        <p:nvSpPr>
          <p:cNvPr id="3" name="Content Placeholder 2"/>
          <p:cNvSpPr>
            <a:spLocks noGrp="1"/>
          </p:cNvSpPr>
          <p:nvPr>
            <p:ph idx="1"/>
          </p:nvPr>
        </p:nvSpPr>
        <p:spPr/>
        <p:txBody>
          <a:bodyPr>
            <a:normAutofit fontScale="92500" lnSpcReduction="10000"/>
          </a:bodyPr>
          <a:lstStyle/>
          <a:p>
            <a:r>
              <a:rPr lang="en-US" dirty="0"/>
              <a:t>Over 15000 X3D XML documents have been converted to JSON, then JavaScript, Java.  When the Java or JavaScript is run, it generates nearly original XML and JSON.  These serve as test cases for X3DJSAIL.  Over 99% of these Java files have been compiled at one point.  Most leftover errors have to do with “code too large.”  Some of these errors have been successfully deal with using inner classes (or perhaps methods—there were other errors with that technique), but some remain. Generated JSON from these files is compared to the JSON originally generated by X3dToJson.xslt.  Some errors remain in the X3D XML or X3DJSAIL which prevent the code from generating XML and JSON successfully—but these are actively being worked by Don </a:t>
            </a:r>
            <a:r>
              <a:rPr lang="en-US" dirty="0" err="1"/>
              <a:t>Brutzman</a:t>
            </a:r>
            <a:r>
              <a:rPr lang="en-US" dirty="0"/>
              <a:t>.  A whole bash shell and node.js testing suite was written to support this effort.</a:t>
            </a:r>
          </a:p>
        </p:txBody>
      </p:sp>
    </p:spTree>
    <p:extLst>
      <p:ext uri="{BB962C8B-B14F-4D97-AF65-F5344CB8AC3E}">
        <p14:creationId xmlns:p14="http://schemas.microsoft.com/office/powerpoint/2010/main" val="244895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2</a:t>
            </a:r>
          </a:p>
        </p:txBody>
      </p:sp>
      <p:sp>
        <p:nvSpPr>
          <p:cNvPr id="3" name="Content Placeholder 2"/>
          <p:cNvSpPr>
            <a:spLocks noGrp="1"/>
          </p:cNvSpPr>
          <p:nvPr>
            <p:ph idx="1"/>
          </p:nvPr>
        </p:nvSpPr>
        <p:spPr/>
        <p:txBody>
          <a:bodyPr>
            <a:normAutofit lnSpcReduction="10000"/>
          </a:bodyPr>
          <a:lstStyle/>
          <a:p>
            <a:r>
              <a:rPr lang="en-US" dirty="0"/>
              <a:t>The </a:t>
            </a:r>
            <a:r>
              <a:rPr lang="en-US" dirty="0" err="1"/>
              <a:t>Pyjnius</a:t>
            </a:r>
            <a:r>
              <a:rPr lang="en-US" dirty="0"/>
              <a:t> interface still needs work.  I think this may require more code generation on my side…but it worked on Linux before, so I’m suspecting something changed with X3DJSAIL.  Perhaps the generated SAI in X3DJSAIL is more limited now.  If you’re not familiar with </a:t>
            </a:r>
            <a:r>
              <a:rPr lang="en-US" dirty="0" err="1"/>
              <a:t>Pyjnius</a:t>
            </a:r>
            <a:r>
              <a:rPr lang="en-US" dirty="0"/>
              <a:t>, it’s a python layer on top of the JVM, using JNI.  So far, duplicating the X3DJSAIL Java code with Python has not been worth it, plus that’s more for me to maintain…I’m retired, but you can look at old.py under </a:t>
            </a:r>
            <a:r>
              <a:rPr lang="en-US" dirty="0" err="1"/>
              <a:t>pythonSAI</a:t>
            </a:r>
            <a:r>
              <a:rPr lang="en-US" dirty="0"/>
              <a:t> (very old and unfinished).</a:t>
            </a:r>
          </a:p>
          <a:p>
            <a:r>
              <a:rPr lang="en-US" dirty="0"/>
              <a:t>Since I’m not using the Object Model directly, my artifacts are often out of date.  This requires me to update and retest.  This is a disadvantage of using a 2 language solution, and calls for me to convert my code </a:t>
            </a:r>
            <a:r>
              <a:rPr lang="en-US"/>
              <a:t>to JavaScript.</a:t>
            </a:r>
            <a:endParaRPr lang="en-US" dirty="0"/>
          </a:p>
          <a:p>
            <a:endParaRPr lang="en-US" dirty="0"/>
          </a:p>
        </p:txBody>
      </p:sp>
    </p:spTree>
    <p:extLst>
      <p:ext uri="{BB962C8B-B14F-4D97-AF65-F5344CB8AC3E}">
        <p14:creationId xmlns:p14="http://schemas.microsoft.com/office/powerpoint/2010/main" val="175393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755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Reading the X3D Object Model (XML version) with Beautiful Soup</vt:lpstr>
      <vt:lpstr>Why Beautiful Soup?</vt:lpstr>
      <vt:lpstr>Python programs using Beautiful Soup and the X3D Object Model (XML) – part 1.</vt:lpstr>
      <vt:lpstr>Python programs using Beautiful Soup and the Object Model – part 2.</vt:lpstr>
      <vt:lpstr>I don’t use Python for much else</vt:lpstr>
      <vt:lpstr>Results and Limitations – Part 1</vt:lpstr>
      <vt:lpstr>Results and Limitations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the X3D Object Model with Beautiful Soup</dc:title>
  <dc:creator>John Carlson</dc:creator>
  <cp:lastModifiedBy>John Carlson</cp:lastModifiedBy>
  <cp:revision>15</cp:revision>
  <dcterms:created xsi:type="dcterms:W3CDTF">2017-05-10T07:55:22Z</dcterms:created>
  <dcterms:modified xsi:type="dcterms:W3CDTF">2017-05-10T09:06:53Z</dcterms:modified>
</cp:coreProperties>
</file>