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7" r:id="rId11"/>
    <p:sldId id="268" r:id="rId12"/>
    <p:sldId id="269" r:id="rId13"/>
    <p:sldId id="274" r:id="rId14"/>
    <p:sldId id="275" r:id="rId15"/>
    <p:sldId id="276" r:id="rId16"/>
    <p:sldId id="277" r:id="rId17"/>
    <p:sldId id="264" r:id="rId18"/>
    <p:sldId id="270" r:id="rId19"/>
    <p:sldId id="271" r:id="rId20"/>
    <p:sldId id="272" r:id="rId21"/>
    <p:sldId id="273"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7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69C036-8BCC-4E89-9455-BC85A1FB6334}"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86686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99111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08933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54888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9C036-8BCC-4E89-9455-BC85A1FB6334}"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88126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69C036-8BCC-4E89-9455-BC85A1FB6334}" type="datetimeFigureOut">
              <a:rPr lang="en-US" smtClean="0"/>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34856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69C036-8BCC-4E89-9455-BC85A1FB6334}" type="datetimeFigureOut">
              <a:rPr lang="en-US" smtClean="0"/>
              <a:t>5/20/2017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43745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69C036-8BCC-4E89-9455-BC85A1FB6334}" type="datetimeFigureOut">
              <a:rPr lang="en-US" smtClean="0"/>
              <a:t>5/20/2017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640080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9C036-8BCC-4E89-9455-BC85A1FB6334}" type="datetimeFigureOut">
              <a:rPr lang="en-US" smtClean="0"/>
              <a:t>5/20/2017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287098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9C036-8BCC-4E89-9455-BC85A1FB6334}" type="datetimeFigureOut">
              <a:rPr lang="en-US" smtClean="0"/>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294721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9C036-8BCC-4E89-9455-BC85A1FB6334}" type="datetimeFigureOut">
              <a:rPr lang="en-US" smtClean="0"/>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79649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C036-8BCC-4E89-9455-BC85A1FB6334}" type="datetimeFigureOut">
              <a:rPr lang="en-US" smtClean="0"/>
              <a:t>5/20/2017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7C9B6-7217-468E-8221-B4F4C4808E06}" type="slidenum">
              <a:rPr lang="en-US" smtClean="0"/>
              <a:t>‹#›</a:t>
            </a:fld>
            <a:endParaRPr lang="en-US"/>
          </a:p>
        </p:txBody>
      </p:sp>
    </p:spTree>
    <p:extLst>
      <p:ext uri="{BB962C8B-B14F-4D97-AF65-F5344CB8AC3E}">
        <p14:creationId xmlns:p14="http://schemas.microsoft.com/office/powerpoint/2010/main" val="4016014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oderextreme/pythonSAI" TargetMode="External"/><Relationship Id="rId2" Type="http://schemas.openxmlformats.org/officeDocument/2006/relationships/hyperlink" Target="https://github.com/coderextreme/X3DJSONL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X3D JSON Loader Tutorial</a:t>
            </a:r>
            <a:br>
              <a:rPr lang="en-US" dirty="0"/>
            </a:br>
            <a:r>
              <a:rPr lang="en-US" sz="3200" dirty="0"/>
              <a:t>with Object Model integration</a:t>
            </a:r>
            <a:endParaRPr lang="en-US" dirty="0"/>
          </a:p>
        </p:txBody>
      </p:sp>
      <p:sp>
        <p:nvSpPr>
          <p:cNvPr id="3" name="Subtitle 2"/>
          <p:cNvSpPr>
            <a:spLocks noGrp="1"/>
          </p:cNvSpPr>
          <p:nvPr>
            <p:ph type="subTitle" idx="1"/>
          </p:nvPr>
        </p:nvSpPr>
        <p:spPr/>
        <p:txBody>
          <a:bodyPr/>
          <a:lstStyle/>
          <a:p>
            <a:r>
              <a:rPr lang="en-US" dirty="0"/>
              <a:t>John Carlson</a:t>
            </a:r>
          </a:p>
          <a:p>
            <a:r>
              <a:rPr lang="en-US" dirty="0">
                <a:hlinkClick r:id="rId2"/>
              </a:rPr>
              <a:t>https://github.com/coderextreme/X3DJSONLD</a:t>
            </a:r>
            <a:endParaRPr lang="en-US" dirty="0"/>
          </a:p>
          <a:p>
            <a:r>
              <a:rPr lang="en-US" dirty="0">
                <a:hlinkClick r:id="rId3"/>
              </a:rPr>
              <a:t>https://github.com/coderextreme/pythonSAI</a:t>
            </a:r>
            <a:endParaRPr lang="en-US" dirty="0"/>
          </a:p>
          <a:p>
            <a:endParaRPr lang="en-US" dirty="0"/>
          </a:p>
        </p:txBody>
      </p:sp>
    </p:spTree>
    <p:extLst>
      <p:ext uri="{BB962C8B-B14F-4D97-AF65-F5344CB8AC3E}">
        <p14:creationId xmlns:p14="http://schemas.microsoft.com/office/powerpoint/2010/main" val="305464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(continued—given a URL to load)</a:t>
            </a:r>
          </a:p>
        </p:txBody>
      </p:sp>
      <p:sp>
        <p:nvSpPr>
          <p:cNvPr id="3" name="Content Placeholder 2"/>
          <p:cNvSpPr>
            <a:spLocks noGrp="1"/>
          </p:cNvSpPr>
          <p:nvPr>
            <p:ph idx="1"/>
          </p:nvPr>
        </p:nvSpPr>
        <p:spPr/>
        <p:txBody>
          <a:bodyPr>
            <a:normAutofit fontScale="55000" lnSpcReduction="20000"/>
          </a:bodyPr>
          <a:lstStyle/>
          <a:p>
            <a:r>
              <a:rPr lang="en-US" dirty="0"/>
              <a:t> &lt;script type="text/</a:t>
            </a:r>
            <a:r>
              <a:rPr lang="en-US" dirty="0" err="1"/>
              <a:t>javascript</a:t>
            </a:r>
            <a:r>
              <a:rPr lang="en-US" dirty="0"/>
              <a:t>" </a:t>
            </a:r>
            <a:r>
              <a:rPr lang="en-US" dirty="0" err="1"/>
              <a:t>src</a:t>
            </a:r>
            <a:r>
              <a:rPr lang="en-US" dirty="0"/>
              <a:t>="node/X3DJSONLD.js"&gt;&lt;/script&gt;</a:t>
            </a:r>
          </a:p>
          <a:p>
            <a:r>
              <a:rPr lang="en-US" dirty="0"/>
              <a:t>    &lt;script type="text/</a:t>
            </a:r>
            <a:r>
              <a:rPr lang="en-US" dirty="0" err="1"/>
              <a:t>javascript</a:t>
            </a:r>
            <a:r>
              <a:rPr lang="en-US" dirty="0"/>
              <a:t>" </a:t>
            </a:r>
            <a:r>
              <a:rPr lang="en-US" dirty="0" err="1"/>
              <a:t>src</a:t>
            </a:r>
            <a:r>
              <a:rPr lang="en-US" dirty="0"/>
              <a:t>="node/loaderJQuery.js"&gt;&lt;/script&gt;&lt;!--for </a:t>
            </a:r>
            <a:r>
              <a:rPr lang="en-US" dirty="0" err="1"/>
              <a:t>loadSchema</a:t>
            </a:r>
            <a:r>
              <a:rPr lang="en-US" dirty="0"/>
              <a:t> and </a:t>
            </a:r>
            <a:r>
              <a:rPr lang="en-US" dirty="0" err="1"/>
              <a:t>doValidate</a:t>
            </a:r>
            <a:r>
              <a:rPr lang="en-US" dirty="0"/>
              <a:t>--&gt;</a:t>
            </a:r>
          </a:p>
          <a:p>
            <a:r>
              <a:rPr lang="en-US" dirty="0"/>
              <a:t> &lt;script type="text/</a:t>
            </a:r>
            <a:r>
              <a:rPr lang="en-US" dirty="0" err="1"/>
              <a:t>javascript</a:t>
            </a:r>
            <a:r>
              <a:rPr lang="en-US" dirty="0"/>
              <a:t>"&gt;</a:t>
            </a:r>
          </a:p>
          <a:p>
            <a:endParaRPr lang="en-US" dirty="0"/>
          </a:p>
          <a:p>
            <a:r>
              <a:rPr lang="en-US" dirty="0"/>
              <a:t>        </a:t>
            </a:r>
            <a:r>
              <a:rPr lang="en-US" dirty="0" err="1"/>
              <a:t>var</a:t>
            </a:r>
            <a:r>
              <a:rPr lang="en-US" dirty="0"/>
              <a:t> </a:t>
            </a:r>
            <a:r>
              <a:rPr lang="en-US" dirty="0" err="1"/>
              <a:t>url</a:t>
            </a:r>
            <a:r>
              <a:rPr lang="en-US" dirty="0"/>
              <a:t> = "data/</a:t>
            </a:r>
            <a:r>
              <a:rPr lang="en-US" dirty="0" err="1"/>
              <a:t>ball.json</a:t>
            </a:r>
            <a:r>
              <a:rPr lang="en-US" dirty="0"/>
              <a:t>";</a:t>
            </a:r>
          </a:p>
          <a:p>
            <a:endParaRPr lang="en-US" dirty="0"/>
          </a:p>
          <a:p>
            <a:r>
              <a:rPr lang="en-US" dirty="0"/>
              <a:t>        $.</a:t>
            </a:r>
            <a:r>
              <a:rPr lang="en-US" dirty="0" err="1"/>
              <a:t>getJSON</a:t>
            </a:r>
            <a:r>
              <a:rPr lang="en-US" dirty="0"/>
              <a:t>(</a:t>
            </a:r>
            <a:r>
              <a:rPr lang="en-US" dirty="0" err="1"/>
              <a:t>url</a:t>
            </a:r>
            <a:r>
              <a:rPr lang="en-US" dirty="0"/>
              <a:t>, </a:t>
            </a:r>
            <a:r>
              <a:rPr lang="en-US" dirty="0" err="1"/>
              <a:t>importIntoCobweb</a:t>
            </a:r>
            <a:r>
              <a:rPr lang="en-US" dirty="0"/>
              <a:t>);</a:t>
            </a:r>
          </a:p>
          <a:p>
            <a:endParaRPr lang="en-US" dirty="0"/>
          </a:p>
          <a:p>
            <a:r>
              <a:rPr lang="en-US" dirty="0"/>
              <a:t>        function </a:t>
            </a:r>
            <a:r>
              <a:rPr lang="en-US" dirty="0" err="1"/>
              <a:t>importIntoCobweb</a:t>
            </a:r>
            <a:r>
              <a:rPr lang="en-US" dirty="0"/>
              <a:t>(</a:t>
            </a:r>
            <a:r>
              <a:rPr lang="en-US" dirty="0" err="1"/>
              <a:t>json</a:t>
            </a:r>
            <a:r>
              <a:rPr lang="en-US" dirty="0"/>
              <a:t>) {</a:t>
            </a:r>
          </a:p>
          <a:p>
            <a:r>
              <a:rPr lang="en-US" dirty="0"/>
              <a:t>                </a:t>
            </a:r>
            <a:r>
              <a:rPr lang="en-US" dirty="0" err="1"/>
              <a:t>var</a:t>
            </a:r>
            <a:r>
              <a:rPr lang="en-US" dirty="0"/>
              <a:t> xml = [];</a:t>
            </a:r>
          </a:p>
          <a:p>
            <a:r>
              <a:rPr lang="en-US" dirty="0"/>
              <a:t>                loadX3DJS(</a:t>
            </a:r>
            <a:r>
              <a:rPr lang="en-US" dirty="0" err="1"/>
              <a:t>json</a:t>
            </a:r>
            <a:r>
              <a:rPr lang="en-US" dirty="0"/>
              <a:t>, </a:t>
            </a:r>
            <a:r>
              <a:rPr lang="en-US" dirty="0" err="1"/>
              <a:t>url</a:t>
            </a:r>
            <a:r>
              <a:rPr lang="en-US" dirty="0"/>
              <a:t>, xml, "", </a:t>
            </a:r>
            <a:r>
              <a:rPr lang="en-US" dirty="0" err="1"/>
              <a:t>loadSchema</a:t>
            </a:r>
            <a:r>
              <a:rPr lang="en-US" dirty="0"/>
              <a:t>, </a:t>
            </a:r>
            <a:r>
              <a:rPr lang="en-US" dirty="0" err="1"/>
              <a:t>doValidate</a:t>
            </a:r>
            <a:r>
              <a:rPr lang="en-US" dirty="0"/>
              <a:t>, function(</a:t>
            </a:r>
            <a:r>
              <a:rPr lang="en-US" dirty="0" err="1"/>
              <a:t>jsDOM</a:t>
            </a:r>
            <a:r>
              <a:rPr lang="en-US" dirty="0"/>
              <a:t>) {</a:t>
            </a:r>
          </a:p>
          <a:p>
            <a:r>
              <a:rPr lang="en-US" dirty="0"/>
              <a:t>                        </a:t>
            </a:r>
            <a:r>
              <a:rPr lang="en-US" dirty="0" err="1"/>
              <a:t>loadCobwebDOM</a:t>
            </a:r>
            <a:r>
              <a:rPr lang="en-US" dirty="0"/>
              <a:t>(</a:t>
            </a:r>
            <a:r>
              <a:rPr lang="en-US" dirty="0" err="1"/>
              <a:t>jsDOM</a:t>
            </a:r>
            <a:r>
              <a:rPr lang="en-US" dirty="0"/>
              <a:t>);</a:t>
            </a:r>
          </a:p>
          <a:p>
            <a:r>
              <a:rPr lang="en-US" dirty="0"/>
              <a:t>                });</a:t>
            </a:r>
          </a:p>
          <a:p>
            <a:r>
              <a:rPr lang="en-US" dirty="0"/>
              <a:t>        }</a:t>
            </a:r>
          </a:p>
          <a:p>
            <a:endParaRPr lang="en-US" dirty="0"/>
          </a:p>
        </p:txBody>
      </p:sp>
    </p:spTree>
    <p:extLst>
      <p:ext uri="{BB962C8B-B14F-4D97-AF65-F5344CB8AC3E}">
        <p14:creationId xmlns:p14="http://schemas.microsoft.com/office/powerpoint/2010/main" val="176682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(continued—loading a DOM element into Cobweb, browser #0)</a:t>
            </a:r>
          </a:p>
        </p:txBody>
      </p:sp>
      <p:sp>
        <p:nvSpPr>
          <p:cNvPr id="3" name="Content Placeholder 2"/>
          <p:cNvSpPr>
            <a:spLocks noGrp="1"/>
          </p:cNvSpPr>
          <p:nvPr>
            <p:ph idx="1"/>
          </p:nvPr>
        </p:nvSpPr>
        <p:spPr/>
        <p:txBody>
          <a:bodyPr/>
          <a:lstStyle/>
          <a:p>
            <a:r>
              <a:rPr lang="en-US" dirty="0"/>
              <a:t> function </a:t>
            </a:r>
            <a:r>
              <a:rPr lang="en-US" dirty="0" err="1"/>
              <a:t>loadCobwebDOM</a:t>
            </a:r>
            <a:r>
              <a:rPr lang="en-US" dirty="0"/>
              <a:t>(element) {</a:t>
            </a:r>
          </a:p>
          <a:p>
            <a:r>
              <a:rPr lang="en-US" dirty="0"/>
              <a:t>                X3D(function(el) {</a:t>
            </a:r>
          </a:p>
          <a:p>
            <a:r>
              <a:rPr lang="en-US" dirty="0"/>
              <a:t>                        </a:t>
            </a:r>
            <a:r>
              <a:rPr lang="en-US" dirty="0" err="1"/>
              <a:t>var</a:t>
            </a:r>
            <a:r>
              <a:rPr lang="en-US" dirty="0"/>
              <a:t> browser = X3D.getBrowser(el[0]);</a:t>
            </a:r>
          </a:p>
          <a:p>
            <a:r>
              <a:rPr lang="en-US" dirty="0"/>
              <a:t>                        </a:t>
            </a:r>
            <a:r>
              <a:rPr lang="en-US" dirty="0" err="1"/>
              <a:t>var</a:t>
            </a:r>
            <a:r>
              <a:rPr lang="en-US" dirty="0"/>
              <a:t> </a:t>
            </a:r>
            <a:r>
              <a:rPr lang="en-US" dirty="0" err="1"/>
              <a:t>importedScene</a:t>
            </a:r>
            <a:r>
              <a:rPr lang="en-US" dirty="0"/>
              <a:t> = </a:t>
            </a:r>
            <a:r>
              <a:rPr lang="en-US" dirty="0" err="1"/>
              <a:t>browser.importDocument</a:t>
            </a:r>
            <a:r>
              <a:rPr lang="en-US" dirty="0"/>
              <a:t>(element);</a:t>
            </a:r>
          </a:p>
          <a:p>
            <a:r>
              <a:rPr lang="en-US" dirty="0"/>
              <a:t>                        </a:t>
            </a:r>
            <a:r>
              <a:rPr lang="en-US" dirty="0" err="1"/>
              <a:t>browser.replaceWorld</a:t>
            </a:r>
            <a:r>
              <a:rPr lang="en-US" dirty="0"/>
              <a:t>(</a:t>
            </a:r>
            <a:r>
              <a:rPr lang="en-US" dirty="0" err="1"/>
              <a:t>importedScene</a:t>
            </a:r>
            <a:r>
              <a:rPr lang="en-US" dirty="0"/>
              <a:t>);</a:t>
            </a:r>
          </a:p>
          <a:p>
            <a:r>
              <a:rPr lang="en-US" dirty="0"/>
              <a:t>                });</a:t>
            </a:r>
          </a:p>
          <a:p>
            <a:r>
              <a:rPr lang="en-US" dirty="0"/>
              <a:t>        }</a:t>
            </a:r>
          </a:p>
        </p:txBody>
      </p:sp>
    </p:spTree>
    <p:extLst>
      <p:ext uri="{BB962C8B-B14F-4D97-AF65-F5344CB8AC3E}">
        <p14:creationId xmlns:p14="http://schemas.microsoft.com/office/powerpoint/2010/main" val="326239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Prototype Expander on JS object.</a:t>
            </a:r>
          </a:p>
        </p:txBody>
      </p:sp>
      <p:sp>
        <p:nvSpPr>
          <p:cNvPr id="3" name="Content Placeholder 2"/>
          <p:cNvSpPr>
            <a:spLocks noGrp="1"/>
          </p:cNvSpPr>
          <p:nvPr>
            <p:ph idx="1"/>
          </p:nvPr>
        </p:nvSpPr>
        <p:spPr/>
        <p:txBody>
          <a:bodyPr>
            <a:normAutofit fontScale="55000" lnSpcReduction="20000"/>
          </a:bodyPr>
          <a:lstStyle/>
          <a:p>
            <a:r>
              <a:rPr lang="en-US" dirty="0"/>
              <a:t>&lt;script type="text/</a:t>
            </a:r>
            <a:r>
              <a:rPr lang="en-US" dirty="0" err="1"/>
              <a:t>javascript</a:t>
            </a:r>
            <a:r>
              <a:rPr lang="en-US" dirty="0"/>
              <a:t>" </a:t>
            </a:r>
            <a:r>
              <a:rPr lang="en-US" dirty="0" err="1"/>
              <a:t>src</a:t>
            </a:r>
            <a:r>
              <a:rPr lang="en-US" dirty="0"/>
              <a:t>="node/PrototypeExpander.js"&gt;&lt;/script&gt;</a:t>
            </a:r>
          </a:p>
          <a:p>
            <a:r>
              <a:rPr lang="en-US" dirty="0"/>
              <a:t>&lt;script type="text/</a:t>
            </a:r>
            <a:r>
              <a:rPr lang="en-US" dirty="0" err="1"/>
              <a:t>javascript</a:t>
            </a:r>
            <a:r>
              <a:rPr lang="en-US" dirty="0"/>
              <a:t>" </a:t>
            </a:r>
            <a:r>
              <a:rPr lang="en-US" dirty="0" err="1"/>
              <a:t>src</a:t>
            </a:r>
            <a:r>
              <a:rPr lang="en-US" dirty="0"/>
              <a:t>="node/Flattener.js"&gt;&lt;/script&gt; &lt;!– gets rid of empty objects </a:t>
            </a:r>
            <a:r>
              <a:rPr lang="en-US" dirty="0">
                <a:sym typeface="Wingdings" panose="05000000000000000000" pitchFamily="2" charset="2"/>
              </a:rPr>
              <a:t></a:t>
            </a:r>
            <a:endParaRPr lang="en-US" dirty="0"/>
          </a:p>
          <a:p>
            <a:r>
              <a:rPr lang="en-US" dirty="0"/>
              <a:t> &lt;script type="text/</a:t>
            </a:r>
            <a:r>
              <a:rPr lang="en-US" dirty="0" err="1"/>
              <a:t>javascript</a:t>
            </a:r>
            <a:r>
              <a:rPr lang="en-US" dirty="0"/>
              <a:t>" </a:t>
            </a:r>
            <a:r>
              <a:rPr lang="en-US" dirty="0" err="1"/>
              <a:t>src</a:t>
            </a:r>
            <a:r>
              <a:rPr lang="en-US" dirty="0"/>
              <a:t>="node/test_json.js"&gt;&lt;/script&gt;  &lt;!– for </a:t>
            </a:r>
            <a:r>
              <a:rPr lang="en-US" dirty="0" err="1"/>
              <a:t>test_json</a:t>
            </a:r>
            <a:r>
              <a:rPr lang="en-US" dirty="0"/>
              <a:t> variable </a:t>
            </a:r>
            <a:r>
              <a:rPr lang="en-US" dirty="0">
                <a:sym typeface="Wingdings" panose="05000000000000000000" pitchFamily="2" charset="2"/>
              </a:rPr>
              <a:t></a:t>
            </a:r>
            <a:endParaRPr lang="en-US" dirty="0"/>
          </a:p>
          <a:p>
            <a:endParaRPr lang="en-US" dirty="0"/>
          </a:p>
          <a:p>
            <a:r>
              <a:rPr lang="en-US" dirty="0"/>
              <a:t>    </a:t>
            </a:r>
          </a:p>
          <a:p>
            <a:r>
              <a:rPr lang="en-US" dirty="0" err="1"/>
              <a:t>var</a:t>
            </a:r>
            <a:r>
              <a:rPr lang="en-US" dirty="0"/>
              <a:t> </a:t>
            </a:r>
            <a:r>
              <a:rPr lang="en-US" dirty="0" err="1"/>
              <a:t>url</a:t>
            </a:r>
            <a:r>
              <a:rPr lang="en-US" dirty="0"/>
              <a:t> = "data/</a:t>
            </a:r>
            <a:r>
              <a:rPr lang="en-US" dirty="0" err="1"/>
              <a:t>ExtrusionHeart.json</a:t>
            </a:r>
            <a:r>
              <a:rPr lang="en-US" dirty="0"/>
              <a:t>";  // providing a fake path</a:t>
            </a:r>
          </a:p>
          <a:p>
            <a:r>
              <a:rPr lang="en-US" dirty="0" err="1"/>
              <a:t>var</a:t>
            </a:r>
            <a:r>
              <a:rPr lang="en-US" dirty="0"/>
              <a:t> xml = [], NS;</a:t>
            </a:r>
          </a:p>
          <a:p>
            <a:r>
              <a:rPr lang="en-US" dirty="0" err="1"/>
              <a:t>test_json</a:t>
            </a:r>
            <a:r>
              <a:rPr lang="en-US" dirty="0"/>
              <a:t> = </a:t>
            </a:r>
            <a:r>
              <a:rPr lang="en-US" dirty="0" err="1"/>
              <a:t>prototypeExpander</a:t>
            </a:r>
            <a:r>
              <a:rPr lang="en-US" dirty="0"/>
              <a:t>(</a:t>
            </a:r>
            <a:r>
              <a:rPr lang="en-US" dirty="0" err="1"/>
              <a:t>url</a:t>
            </a:r>
            <a:r>
              <a:rPr lang="en-US" dirty="0"/>
              <a:t>, </a:t>
            </a:r>
            <a:r>
              <a:rPr lang="en-US" dirty="0" err="1"/>
              <a:t>test_json</a:t>
            </a:r>
            <a:r>
              <a:rPr lang="en-US" dirty="0"/>
              <a:t>, "");</a:t>
            </a:r>
          </a:p>
          <a:p>
            <a:r>
              <a:rPr lang="en-US" dirty="0" err="1"/>
              <a:t>test_json</a:t>
            </a:r>
            <a:r>
              <a:rPr lang="en-US" dirty="0"/>
              <a:t> = flattener(</a:t>
            </a:r>
            <a:r>
              <a:rPr lang="en-US" dirty="0" err="1"/>
              <a:t>test_json</a:t>
            </a:r>
            <a:r>
              <a:rPr lang="en-US" dirty="0"/>
              <a:t>);</a:t>
            </a:r>
          </a:p>
          <a:p>
            <a:r>
              <a:rPr lang="en-US" dirty="0"/>
              <a:t>loadX3DJS(</a:t>
            </a:r>
            <a:r>
              <a:rPr lang="en-US" dirty="0" err="1"/>
              <a:t>test_json</a:t>
            </a:r>
            <a:r>
              <a:rPr lang="en-US" dirty="0"/>
              <a:t>, </a:t>
            </a:r>
            <a:r>
              <a:rPr lang="en-US" dirty="0" err="1"/>
              <a:t>url</a:t>
            </a:r>
            <a:r>
              <a:rPr lang="en-US" dirty="0"/>
              <a:t>, xml, "", </a:t>
            </a:r>
            <a:r>
              <a:rPr lang="en-US" dirty="0" err="1"/>
              <a:t>loadSchema</a:t>
            </a:r>
            <a:r>
              <a:rPr lang="en-US" dirty="0"/>
              <a:t>, </a:t>
            </a:r>
            <a:r>
              <a:rPr lang="en-US" dirty="0" err="1"/>
              <a:t>doValidate</a:t>
            </a:r>
            <a:r>
              <a:rPr lang="en-US" dirty="0"/>
              <a:t>, function(</a:t>
            </a:r>
            <a:r>
              <a:rPr lang="en-US" dirty="0" err="1"/>
              <a:t>json_element</a:t>
            </a:r>
            <a:r>
              <a:rPr lang="en-US" dirty="0"/>
              <a:t>) {</a:t>
            </a:r>
          </a:p>
          <a:p>
            <a:r>
              <a:rPr lang="en-US" dirty="0"/>
              <a:t>                X3D(function(el){</a:t>
            </a:r>
          </a:p>
          <a:p>
            <a:r>
              <a:rPr lang="en-US" dirty="0"/>
              <a:t>                        </a:t>
            </a:r>
            <a:r>
              <a:rPr lang="en-US" dirty="0" err="1"/>
              <a:t>loadCobwebDOM</a:t>
            </a:r>
            <a:r>
              <a:rPr lang="en-US" dirty="0"/>
              <a:t>(</a:t>
            </a:r>
            <a:r>
              <a:rPr lang="en-US" dirty="0" err="1"/>
              <a:t>json_element</a:t>
            </a:r>
            <a:r>
              <a:rPr lang="en-US" dirty="0"/>
              <a:t>, 0);  // 0 is the 0th X3DCanvas element on the page, uses loaderJQuery.js version</a:t>
            </a:r>
          </a:p>
          <a:p>
            <a:r>
              <a:rPr lang="en-US" dirty="0"/>
              <a:t>                });</a:t>
            </a:r>
          </a:p>
          <a:p>
            <a:r>
              <a:rPr lang="en-US" dirty="0"/>
              <a:t>        });</a:t>
            </a:r>
          </a:p>
        </p:txBody>
      </p:sp>
    </p:spTree>
    <p:extLst>
      <p:ext uri="{BB962C8B-B14F-4D97-AF65-F5344CB8AC3E}">
        <p14:creationId xmlns:p14="http://schemas.microsoft.com/office/powerpoint/2010/main" val="190937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X3DOM and Cobweb together</a:t>
            </a:r>
          </a:p>
        </p:txBody>
      </p:sp>
      <p:sp>
        <p:nvSpPr>
          <p:cNvPr id="3" name="Content Placeholder 2"/>
          <p:cNvSpPr>
            <a:spLocks noGrp="1"/>
          </p:cNvSpPr>
          <p:nvPr>
            <p:ph idx="1"/>
          </p:nvPr>
        </p:nvSpPr>
        <p:spPr/>
        <p:txBody>
          <a:bodyPr>
            <a:normAutofit fontScale="55000" lnSpcReduction="20000"/>
          </a:bodyPr>
          <a:lstStyle/>
          <a:p>
            <a:r>
              <a:rPr lang="en-US" dirty="0"/>
              <a:t> &lt;div id="x3domjson"&gt;&lt;/div&gt;</a:t>
            </a:r>
          </a:p>
          <a:p>
            <a:r>
              <a:rPr lang="en-US" dirty="0"/>
              <a:t> function loadX3DJSON(selector, </a:t>
            </a:r>
            <a:r>
              <a:rPr lang="en-US" dirty="0" err="1"/>
              <a:t>url</a:t>
            </a:r>
            <a:r>
              <a:rPr lang="en-US" dirty="0"/>
              <a:t>) {</a:t>
            </a:r>
          </a:p>
          <a:p>
            <a:r>
              <a:rPr lang="en-US" dirty="0"/>
              <a:t>                $.</a:t>
            </a:r>
            <a:r>
              <a:rPr lang="en-US" dirty="0" err="1"/>
              <a:t>getJSON</a:t>
            </a:r>
            <a:r>
              <a:rPr lang="en-US" dirty="0"/>
              <a:t>(</a:t>
            </a:r>
            <a:r>
              <a:rPr lang="en-US" dirty="0" err="1"/>
              <a:t>url</a:t>
            </a:r>
            <a:r>
              <a:rPr lang="en-US" dirty="0"/>
              <a:t>, function(</a:t>
            </a:r>
            <a:r>
              <a:rPr lang="en-US" dirty="0" err="1"/>
              <a:t>json</a:t>
            </a:r>
            <a:r>
              <a:rPr lang="en-US" dirty="0"/>
              <a:t>) {</a:t>
            </a:r>
          </a:p>
          <a:p>
            <a:r>
              <a:rPr lang="en-US" dirty="0"/>
              <a:t>                        replaceX3DJSON(selector, </a:t>
            </a:r>
            <a:r>
              <a:rPr lang="en-US" dirty="0" err="1"/>
              <a:t>json</a:t>
            </a:r>
            <a:r>
              <a:rPr lang="en-US" dirty="0"/>
              <a:t>, </a:t>
            </a:r>
            <a:r>
              <a:rPr lang="en-US" dirty="0" err="1"/>
              <a:t>url</a:t>
            </a:r>
            <a:r>
              <a:rPr lang="en-US" dirty="0"/>
              <a:t>, [], "", function(element) {</a:t>
            </a:r>
          </a:p>
          <a:p>
            <a:r>
              <a:rPr lang="en-US" dirty="0"/>
              <a:t>                                if (element === null) {</a:t>
            </a:r>
          </a:p>
          <a:p>
            <a:r>
              <a:rPr lang="en-US" dirty="0"/>
              <a:t>                                        alert("Couldn't load", </a:t>
            </a:r>
            <a:r>
              <a:rPr lang="en-US" dirty="0" err="1"/>
              <a:t>url</a:t>
            </a:r>
            <a:r>
              <a:rPr lang="en-US" dirty="0"/>
              <a:t>);</a:t>
            </a:r>
          </a:p>
          <a:p>
            <a:r>
              <a:rPr lang="en-US" dirty="0"/>
              <a:t>                                } else {</a:t>
            </a:r>
          </a:p>
          <a:p>
            <a:r>
              <a:rPr lang="en-US" dirty="0"/>
              <a:t>                                        </a:t>
            </a:r>
            <a:r>
              <a:rPr lang="en-US" dirty="0" err="1"/>
              <a:t>loadCobwebDOM</a:t>
            </a:r>
            <a:r>
              <a:rPr lang="en-US" dirty="0"/>
              <a:t>(element, 0);</a:t>
            </a:r>
          </a:p>
          <a:p>
            <a:r>
              <a:rPr lang="en-US" dirty="0"/>
              <a:t>                                }</a:t>
            </a:r>
          </a:p>
          <a:p>
            <a:r>
              <a:rPr lang="en-US" dirty="0"/>
              <a:t>                        });</a:t>
            </a:r>
          </a:p>
          <a:p>
            <a:r>
              <a:rPr lang="en-US" dirty="0"/>
              <a:t>                })</a:t>
            </a:r>
          </a:p>
          <a:p>
            <a:r>
              <a:rPr lang="en-US" dirty="0"/>
              <a:t>                .fail(function(</a:t>
            </a:r>
            <a:r>
              <a:rPr lang="en-US" dirty="0" err="1"/>
              <a:t>jqXHR</a:t>
            </a:r>
            <a:r>
              <a:rPr lang="en-US" dirty="0"/>
              <a:t>, </a:t>
            </a:r>
            <a:r>
              <a:rPr lang="en-US" dirty="0" err="1"/>
              <a:t>textStatus</a:t>
            </a:r>
            <a:r>
              <a:rPr lang="en-US" dirty="0"/>
              <a:t>, </a:t>
            </a:r>
            <a:r>
              <a:rPr lang="en-US" dirty="0" err="1"/>
              <a:t>errorThrown</a:t>
            </a:r>
            <a:r>
              <a:rPr lang="en-US" dirty="0"/>
              <a:t>) { alert('</a:t>
            </a:r>
            <a:r>
              <a:rPr lang="en-US" dirty="0" err="1"/>
              <a:t>getJSON</a:t>
            </a:r>
            <a:r>
              <a:rPr lang="en-US" dirty="0"/>
              <a:t> request failed! ' + </a:t>
            </a:r>
            <a:r>
              <a:rPr lang="en-US" dirty="0" err="1"/>
              <a:t>textStatus</a:t>
            </a:r>
            <a:r>
              <a:rPr lang="en-US" dirty="0"/>
              <a:t> + ' ' + </a:t>
            </a:r>
            <a:r>
              <a:rPr lang="en-US" dirty="0" err="1"/>
              <a:t>errorThrown</a:t>
            </a:r>
            <a:r>
              <a:rPr lang="en-US" dirty="0"/>
              <a:t>); });</a:t>
            </a:r>
          </a:p>
          <a:p>
            <a:r>
              <a:rPr lang="en-US" dirty="0"/>
              <a:t>        }</a:t>
            </a:r>
          </a:p>
          <a:p>
            <a:r>
              <a:rPr lang="en-US" dirty="0"/>
              <a:t> loadX3DJSON('#x3domjson','data/</a:t>
            </a:r>
            <a:r>
              <a:rPr lang="en-US" dirty="0" err="1"/>
              <a:t>flipp.json</a:t>
            </a:r>
            <a:r>
              <a:rPr lang="en-US" dirty="0"/>
              <a:t>');</a:t>
            </a:r>
          </a:p>
        </p:txBody>
      </p:sp>
    </p:spTree>
    <p:extLst>
      <p:ext uri="{BB962C8B-B14F-4D97-AF65-F5344CB8AC3E}">
        <p14:creationId xmlns:p14="http://schemas.microsoft.com/office/powerpoint/2010/main" val="7007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to X3DOM tree (not Cobweb)</a:t>
            </a:r>
          </a:p>
        </p:txBody>
      </p:sp>
      <p:sp>
        <p:nvSpPr>
          <p:cNvPr id="3" name="Content Placeholder 2"/>
          <p:cNvSpPr>
            <a:spLocks noGrp="1"/>
          </p:cNvSpPr>
          <p:nvPr>
            <p:ph idx="1"/>
          </p:nvPr>
        </p:nvSpPr>
        <p:spPr/>
        <p:txBody>
          <a:bodyPr/>
          <a:lstStyle/>
          <a:p>
            <a:r>
              <a:rPr lang="en-US" dirty="0"/>
              <a:t>function ConvertToX3DOM(</a:t>
            </a:r>
            <a:r>
              <a:rPr lang="en-US" dirty="0" err="1"/>
              <a:t>js_object_to_add</a:t>
            </a:r>
            <a:r>
              <a:rPr lang="en-US" dirty="0"/>
              <a:t> (</a:t>
            </a:r>
            <a:r>
              <a:rPr lang="en-US" dirty="0" err="1"/>
              <a:t>parent_key</a:t>
            </a:r>
            <a:r>
              <a:rPr lang="en-US" dirty="0"/>
              <a:t> object value), </a:t>
            </a:r>
            <a:r>
              <a:rPr lang="en-US" dirty="0" err="1"/>
              <a:t>parent_key</a:t>
            </a:r>
            <a:r>
              <a:rPr lang="en-US" dirty="0"/>
              <a:t>, </a:t>
            </a:r>
            <a:r>
              <a:rPr lang="en-US" dirty="0" err="1"/>
              <a:t>parent_element</a:t>
            </a:r>
            <a:r>
              <a:rPr lang="en-US" dirty="0"/>
              <a:t>, path, </a:t>
            </a:r>
            <a:r>
              <a:rPr lang="en-US" dirty="0" err="1"/>
              <a:t>containerField</a:t>
            </a:r>
            <a:r>
              <a:rPr lang="en-US" dirty="0"/>
              <a:t>/*optional*/)</a:t>
            </a:r>
          </a:p>
          <a:p>
            <a:r>
              <a:rPr lang="en-US" dirty="0"/>
              <a:t>DOES NOT DO VALIDATION OF JSON!  We need a way to validate a partial JSON document!</a:t>
            </a:r>
          </a:p>
        </p:txBody>
      </p:sp>
    </p:spTree>
    <p:extLst>
      <p:ext uri="{BB962C8B-B14F-4D97-AF65-F5344CB8AC3E}">
        <p14:creationId xmlns:p14="http://schemas.microsoft.com/office/powerpoint/2010/main" val="4272331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t>
            </a:r>
            <a:r>
              <a:rPr lang="en-US" dirty="0" err="1"/>
              <a:t>loadSubscene</a:t>
            </a:r>
            <a:r>
              <a:rPr lang="en-US" dirty="0"/>
              <a:t>() – new feature.</a:t>
            </a:r>
          </a:p>
        </p:txBody>
      </p:sp>
      <p:sp>
        <p:nvSpPr>
          <p:cNvPr id="3" name="Content Placeholder 2"/>
          <p:cNvSpPr>
            <a:spLocks noGrp="1"/>
          </p:cNvSpPr>
          <p:nvPr>
            <p:ph idx="1"/>
          </p:nvPr>
        </p:nvSpPr>
        <p:spPr/>
        <p:txBody>
          <a:bodyPr>
            <a:normAutofit fontScale="55000" lnSpcReduction="20000"/>
          </a:bodyPr>
          <a:lstStyle/>
          <a:p>
            <a:r>
              <a:rPr lang="en-US" dirty="0"/>
              <a:t> function loadX3DJSON(selector, </a:t>
            </a:r>
            <a:r>
              <a:rPr lang="en-US" dirty="0" err="1"/>
              <a:t>url</a:t>
            </a:r>
            <a:r>
              <a:rPr lang="en-US" dirty="0"/>
              <a:t>) {</a:t>
            </a:r>
          </a:p>
          <a:p>
            <a:r>
              <a:rPr lang="en-US" dirty="0"/>
              <a:t>                $.</a:t>
            </a:r>
            <a:r>
              <a:rPr lang="en-US" dirty="0" err="1"/>
              <a:t>getJSON</a:t>
            </a:r>
            <a:r>
              <a:rPr lang="en-US" dirty="0"/>
              <a:t>(</a:t>
            </a:r>
            <a:r>
              <a:rPr lang="en-US" dirty="0" err="1"/>
              <a:t>url</a:t>
            </a:r>
            <a:r>
              <a:rPr lang="en-US" dirty="0"/>
              <a:t>, function(</a:t>
            </a:r>
            <a:r>
              <a:rPr lang="en-US" dirty="0" err="1"/>
              <a:t>json</a:t>
            </a:r>
            <a:r>
              <a:rPr lang="en-US" dirty="0"/>
              <a:t>) {</a:t>
            </a:r>
          </a:p>
          <a:p>
            <a:r>
              <a:rPr lang="en-US" dirty="0"/>
              <a:t>                        replaceX3DJSON(selector, </a:t>
            </a:r>
            <a:r>
              <a:rPr lang="en-US" dirty="0" err="1"/>
              <a:t>json</a:t>
            </a:r>
            <a:r>
              <a:rPr lang="en-US" dirty="0"/>
              <a:t>, </a:t>
            </a:r>
            <a:r>
              <a:rPr lang="en-US" dirty="0" err="1"/>
              <a:t>url</a:t>
            </a:r>
            <a:r>
              <a:rPr lang="en-US" dirty="0"/>
              <a:t>, [], "", function(element) {</a:t>
            </a:r>
          </a:p>
          <a:p>
            <a:r>
              <a:rPr lang="en-US" dirty="0"/>
              <a:t>                                if (element === null) {</a:t>
            </a:r>
          </a:p>
          <a:p>
            <a:r>
              <a:rPr lang="en-US" dirty="0"/>
              <a:t>                                        alert("Couldn't load", </a:t>
            </a:r>
            <a:r>
              <a:rPr lang="en-US" dirty="0" err="1"/>
              <a:t>url</a:t>
            </a:r>
            <a:r>
              <a:rPr lang="en-US" dirty="0"/>
              <a:t>);</a:t>
            </a:r>
          </a:p>
          <a:p>
            <a:r>
              <a:rPr lang="en-US" dirty="0"/>
              <a:t>                                } else {</a:t>
            </a:r>
          </a:p>
          <a:p>
            <a:r>
              <a:rPr lang="en-US" dirty="0"/>
              <a:t>                                        </a:t>
            </a:r>
            <a:r>
              <a:rPr lang="en-US" dirty="0" err="1"/>
              <a:t>loadSubscene</a:t>
            </a:r>
            <a:r>
              <a:rPr lang="en-US" dirty="0"/>
              <a:t>('</a:t>
            </a:r>
            <a:r>
              <a:rPr lang="en-US" dirty="0" err="1"/>
              <a:t>Scene','data</a:t>
            </a:r>
            <a:r>
              <a:rPr lang="en-US" dirty="0"/>
              <a:t>/</a:t>
            </a:r>
            <a:r>
              <a:rPr lang="en-US" dirty="0" err="1"/>
              <a:t>abox.json</a:t>
            </a:r>
            <a:r>
              <a:rPr lang="en-US" dirty="0"/>
              <a:t>', function(selected){</a:t>
            </a:r>
          </a:p>
          <a:p>
            <a:r>
              <a:rPr lang="en-US" dirty="0"/>
              <a:t>                                                </a:t>
            </a:r>
            <a:r>
              <a:rPr lang="en-US" dirty="0" err="1"/>
              <a:t>loadCobwebDOM</a:t>
            </a:r>
            <a:r>
              <a:rPr lang="en-US" dirty="0"/>
              <a:t>(element, 0);</a:t>
            </a:r>
          </a:p>
          <a:p>
            <a:r>
              <a:rPr lang="en-US" dirty="0"/>
              <a:t>                                        });</a:t>
            </a:r>
          </a:p>
          <a:p>
            <a:r>
              <a:rPr lang="en-US" dirty="0"/>
              <a:t>                                }</a:t>
            </a:r>
          </a:p>
          <a:p>
            <a:r>
              <a:rPr lang="en-US" dirty="0"/>
              <a:t>                        });</a:t>
            </a:r>
          </a:p>
          <a:p>
            <a:r>
              <a:rPr lang="en-US" dirty="0"/>
              <a:t>                })</a:t>
            </a:r>
          </a:p>
          <a:p>
            <a:r>
              <a:rPr lang="en-US" dirty="0"/>
              <a:t>                .fail(function(</a:t>
            </a:r>
            <a:r>
              <a:rPr lang="en-US" dirty="0" err="1"/>
              <a:t>jqXHR</a:t>
            </a:r>
            <a:r>
              <a:rPr lang="en-US" dirty="0"/>
              <a:t>, </a:t>
            </a:r>
            <a:r>
              <a:rPr lang="en-US" dirty="0" err="1"/>
              <a:t>textStatus</a:t>
            </a:r>
            <a:r>
              <a:rPr lang="en-US" dirty="0"/>
              <a:t>, </a:t>
            </a:r>
            <a:r>
              <a:rPr lang="en-US" dirty="0" err="1"/>
              <a:t>errorThrown</a:t>
            </a:r>
            <a:r>
              <a:rPr lang="en-US" dirty="0"/>
              <a:t>) { alert('</a:t>
            </a:r>
            <a:r>
              <a:rPr lang="en-US" dirty="0" err="1"/>
              <a:t>getJSON</a:t>
            </a:r>
            <a:r>
              <a:rPr lang="en-US" dirty="0"/>
              <a:t> request failed! ' + </a:t>
            </a:r>
            <a:r>
              <a:rPr lang="en-US" dirty="0" err="1"/>
              <a:t>textStatus</a:t>
            </a:r>
            <a:r>
              <a:rPr lang="en-US" dirty="0"/>
              <a:t> + ' ' + </a:t>
            </a:r>
            <a:r>
              <a:rPr lang="en-US" dirty="0" err="1"/>
              <a:t>errorThrown</a:t>
            </a:r>
            <a:r>
              <a:rPr lang="en-US" dirty="0"/>
              <a:t>); });</a:t>
            </a:r>
          </a:p>
          <a:p>
            <a:r>
              <a:rPr lang="en-US" dirty="0"/>
              <a:t>        }</a:t>
            </a:r>
          </a:p>
          <a:p>
            <a:r>
              <a:rPr lang="en-US" dirty="0"/>
              <a:t>        loadX3DJSON('#x3domjson','data/</a:t>
            </a:r>
            <a:r>
              <a:rPr lang="en-US" dirty="0" err="1"/>
              <a:t>flipp.json</a:t>
            </a:r>
            <a:r>
              <a:rPr lang="en-US" dirty="0"/>
              <a:t>');</a:t>
            </a:r>
          </a:p>
        </p:txBody>
      </p:sp>
    </p:spTree>
    <p:extLst>
      <p:ext uri="{BB962C8B-B14F-4D97-AF65-F5344CB8AC3E}">
        <p14:creationId xmlns:p14="http://schemas.microsoft.com/office/powerpoint/2010/main" val="2497368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loadSubscene</a:t>
            </a:r>
            <a:r>
              <a:rPr lang="en-US" dirty="0"/>
              <a:t>() – continued.</a:t>
            </a:r>
          </a:p>
        </p:txBody>
      </p:sp>
      <p:sp>
        <p:nvSpPr>
          <p:cNvPr id="3" name="Content Placeholder 2"/>
          <p:cNvSpPr>
            <a:spLocks noGrp="1"/>
          </p:cNvSpPr>
          <p:nvPr>
            <p:ph idx="1"/>
          </p:nvPr>
        </p:nvSpPr>
        <p:spPr/>
        <p:txBody>
          <a:bodyPr/>
          <a:lstStyle/>
          <a:p>
            <a:r>
              <a:rPr lang="en-US" dirty="0"/>
              <a:t>At this point, must call before loading Cobweb (this may change, see </a:t>
            </a:r>
            <a:r>
              <a:rPr lang="en-US" dirty="0" err="1"/>
              <a:t>cobweb_dom</a:t>
            </a:r>
            <a:r>
              <a:rPr lang="en-US" dirty="0"/>
              <a:t>).</a:t>
            </a:r>
          </a:p>
          <a:p>
            <a:r>
              <a:rPr lang="en-US" dirty="0"/>
              <a:t>New feature, use with care.</a:t>
            </a:r>
          </a:p>
          <a:p>
            <a:r>
              <a:rPr lang="en-US" dirty="0"/>
              <a:t>Requires parent DOM be loaded, use in a callback.</a:t>
            </a:r>
          </a:p>
          <a:p>
            <a:r>
              <a:rPr lang="en-US" dirty="0"/>
              <a:t>Returns selected element, must traverse selected element to get children.</a:t>
            </a:r>
          </a:p>
          <a:p>
            <a:r>
              <a:rPr lang="en-US" dirty="0"/>
              <a:t>Must be a complete X3D JSON file, including X3D object and Scene objects.  Those objects, and the head object are removed.</a:t>
            </a:r>
          </a:p>
        </p:txBody>
      </p:sp>
    </p:spTree>
    <p:extLst>
      <p:ext uri="{BB962C8B-B14F-4D97-AF65-F5344CB8AC3E}">
        <p14:creationId xmlns:p14="http://schemas.microsoft.com/office/powerpoint/2010/main" val="421557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X3DJSONLD</a:t>
            </a:r>
          </a:p>
        </p:txBody>
      </p:sp>
      <p:sp>
        <p:nvSpPr>
          <p:cNvPr id="3" name="Content Placeholder 2"/>
          <p:cNvSpPr>
            <a:spLocks noGrp="1"/>
          </p:cNvSpPr>
          <p:nvPr>
            <p:ph idx="1"/>
          </p:nvPr>
        </p:nvSpPr>
        <p:spPr/>
        <p:txBody>
          <a:bodyPr>
            <a:normAutofit fontScale="92500" lnSpcReduction="10000"/>
          </a:bodyPr>
          <a:lstStyle/>
          <a:p>
            <a:r>
              <a:rPr lang="en-US" dirty="0"/>
              <a:t>Purpose:</a:t>
            </a:r>
          </a:p>
          <a:p>
            <a:pPr lvl="1"/>
            <a:r>
              <a:rPr lang="en-US" dirty="0"/>
              <a:t>Convert JSON to XML, Python, Java and </a:t>
            </a:r>
            <a:r>
              <a:rPr lang="en-US" dirty="0" err="1"/>
              <a:t>Nashorn</a:t>
            </a:r>
            <a:r>
              <a:rPr lang="en-US" dirty="0"/>
              <a:t> JavaScript</a:t>
            </a:r>
          </a:p>
          <a:p>
            <a:pPr lvl="1"/>
            <a:r>
              <a:rPr lang="en-US" dirty="0"/>
              <a:t>Do prototype expansion, command line and extern</a:t>
            </a:r>
          </a:p>
          <a:p>
            <a:pPr lvl="1"/>
            <a:r>
              <a:rPr lang="en-US" dirty="0"/>
              <a:t>Verify JSON input with Java output.</a:t>
            </a:r>
          </a:p>
          <a:p>
            <a:r>
              <a:rPr lang="en-US" dirty="0"/>
              <a:t>Features:</a:t>
            </a:r>
          </a:p>
          <a:p>
            <a:pPr lvl="1"/>
            <a:r>
              <a:rPr lang="en-US" dirty="0"/>
              <a:t>ConvertJSON.js to load the JSON into DOM and call a </a:t>
            </a:r>
            <a:r>
              <a:rPr lang="en-US" dirty="0" err="1"/>
              <a:t>serializer</a:t>
            </a:r>
            <a:endParaRPr lang="en-US" dirty="0"/>
          </a:p>
          <a:p>
            <a:pPr lvl="1"/>
            <a:r>
              <a:rPr lang="en-US" dirty="0"/>
              <a:t>4 </a:t>
            </a:r>
            <a:r>
              <a:rPr lang="en-US" dirty="0" err="1"/>
              <a:t>serializers</a:t>
            </a:r>
            <a:r>
              <a:rPr lang="en-US" dirty="0"/>
              <a:t>, called by json2all.js and runjson.sh, based on Object Model inputs.</a:t>
            </a:r>
          </a:p>
          <a:p>
            <a:pPr lvl="1"/>
            <a:r>
              <a:rPr lang="en-US" dirty="0"/>
              <a:t>test runner for .x3d files (several.sh).  Use local.sh for an example (processes files in </a:t>
            </a:r>
            <a:r>
              <a:rPr lang="en-US" dirty="0" err="1"/>
              <a:t>src</a:t>
            </a:r>
            <a:r>
              <a:rPr lang="en-US" dirty="0"/>
              <a:t>/main/data/*.x3d).</a:t>
            </a:r>
          </a:p>
          <a:p>
            <a:r>
              <a:rPr lang="en-US" dirty="0"/>
              <a:t>Results:</a:t>
            </a:r>
          </a:p>
          <a:p>
            <a:pPr lvl="1"/>
            <a:r>
              <a:rPr lang="en-US" dirty="0"/>
              <a:t>Very few files converted back to exact original (meta nodes, </a:t>
            </a:r>
            <a:r>
              <a:rPr lang="en-US" dirty="0" err="1"/>
              <a:t>containerFields</a:t>
            </a:r>
            <a:r>
              <a:rPr lang="en-US" dirty="0"/>
              <a:t> added).  Currently researching and exchanging bug reports.  More work needed.</a:t>
            </a:r>
          </a:p>
        </p:txBody>
      </p:sp>
    </p:spTree>
    <p:extLst>
      <p:ext uri="{BB962C8B-B14F-4D97-AF65-F5344CB8AC3E}">
        <p14:creationId xmlns:p14="http://schemas.microsoft.com/office/powerpoint/2010/main" val="48657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code (node.js)</a:t>
            </a:r>
          </a:p>
        </p:txBody>
      </p:sp>
      <p:sp>
        <p:nvSpPr>
          <p:cNvPr id="3" name="Content Placeholder 2"/>
          <p:cNvSpPr>
            <a:spLocks noGrp="1"/>
          </p:cNvSpPr>
          <p:nvPr>
            <p:ph idx="1"/>
          </p:nvPr>
        </p:nvSpPr>
        <p:spPr/>
        <p:txBody>
          <a:bodyPr>
            <a:normAutofit lnSpcReduction="10000"/>
          </a:bodyPr>
          <a:lstStyle/>
          <a:p>
            <a:pPr marL="0" indent="0">
              <a:buNone/>
            </a:pPr>
            <a:r>
              <a:rPr lang="en-US" dirty="0"/>
              <a:t>App.js:</a:t>
            </a:r>
          </a:p>
          <a:p>
            <a:pPr marL="0" indent="0">
              <a:buNone/>
            </a:pPr>
            <a:r>
              <a:rPr lang="en-US" dirty="0" err="1"/>
              <a:t>var</a:t>
            </a:r>
            <a:r>
              <a:rPr lang="en-US" dirty="0"/>
              <a:t> X3DJSONLD = require('./</a:t>
            </a:r>
            <a:r>
              <a:rPr lang="en-US" dirty="0" err="1"/>
              <a:t>src</a:t>
            </a:r>
            <a:r>
              <a:rPr lang="en-US" dirty="0"/>
              <a:t>/main/node/X3DJSONLD.js');</a:t>
            </a:r>
          </a:p>
          <a:p>
            <a:r>
              <a:rPr lang="en-US" dirty="0" err="1"/>
              <a:t>var</a:t>
            </a:r>
            <a:r>
              <a:rPr lang="en-US" dirty="0"/>
              <a:t> </a:t>
            </a:r>
            <a:r>
              <a:rPr lang="en-US" dirty="0" err="1"/>
              <a:t>loadURLs</a:t>
            </a:r>
            <a:r>
              <a:rPr lang="en-US" dirty="0"/>
              <a:t> = X3DJSONLD.loadURLs;</a:t>
            </a:r>
          </a:p>
          <a:p>
            <a:r>
              <a:rPr lang="en-US" dirty="0" err="1"/>
              <a:t>var</a:t>
            </a:r>
            <a:r>
              <a:rPr lang="en-US" dirty="0"/>
              <a:t> PE = require('./</a:t>
            </a:r>
            <a:r>
              <a:rPr lang="en-US" dirty="0" err="1"/>
              <a:t>src</a:t>
            </a:r>
            <a:r>
              <a:rPr lang="en-US" dirty="0"/>
              <a:t>/main/node/</a:t>
            </a:r>
            <a:r>
              <a:rPr lang="en-US" dirty="0" err="1"/>
              <a:t>PrototypeExpander</a:t>
            </a:r>
            <a:r>
              <a:rPr lang="en-US" dirty="0"/>
              <a:t>')</a:t>
            </a:r>
          </a:p>
          <a:p>
            <a:r>
              <a:rPr lang="en-US" dirty="0" err="1"/>
              <a:t>PE.setLoadURLs</a:t>
            </a:r>
            <a:r>
              <a:rPr lang="en-US" dirty="0"/>
              <a:t>(</a:t>
            </a:r>
            <a:r>
              <a:rPr lang="en-US" dirty="0" err="1"/>
              <a:t>loadURLs</a:t>
            </a:r>
            <a:r>
              <a:rPr lang="en-US" dirty="0"/>
              <a:t>);</a:t>
            </a:r>
          </a:p>
          <a:p>
            <a:r>
              <a:rPr lang="en-US" dirty="0" err="1"/>
              <a:t>var</a:t>
            </a:r>
            <a:r>
              <a:rPr lang="en-US" dirty="0"/>
              <a:t> </a:t>
            </a:r>
            <a:r>
              <a:rPr lang="en-US" dirty="0" err="1"/>
              <a:t>externPrototypeExpander</a:t>
            </a:r>
            <a:r>
              <a:rPr lang="en-US" dirty="0"/>
              <a:t> = </a:t>
            </a:r>
            <a:r>
              <a:rPr lang="en-US" dirty="0" err="1"/>
              <a:t>PE.externPrototypeExpander</a:t>
            </a:r>
            <a:r>
              <a:rPr lang="en-US" dirty="0"/>
              <a:t>;</a:t>
            </a:r>
          </a:p>
          <a:p>
            <a:r>
              <a:rPr lang="en-US" dirty="0" err="1"/>
              <a:t>var</a:t>
            </a:r>
            <a:r>
              <a:rPr lang="en-US" dirty="0"/>
              <a:t> FL = require('./</a:t>
            </a:r>
            <a:r>
              <a:rPr lang="en-US" dirty="0" err="1"/>
              <a:t>src</a:t>
            </a:r>
            <a:r>
              <a:rPr lang="en-US" dirty="0"/>
              <a:t>/main/node/Flattener')</a:t>
            </a:r>
          </a:p>
          <a:p>
            <a:r>
              <a:rPr lang="en-US" dirty="0" err="1"/>
              <a:t>var</a:t>
            </a:r>
            <a:r>
              <a:rPr lang="en-US" dirty="0"/>
              <a:t> flattener = </a:t>
            </a:r>
            <a:r>
              <a:rPr lang="en-US" dirty="0" err="1"/>
              <a:t>FL.flattener</a:t>
            </a:r>
            <a:r>
              <a:rPr lang="en-US" dirty="0"/>
              <a:t>;</a:t>
            </a:r>
          </a:p>
          <a:p>
            <a:r>
              <a:rPr lang="da-DK" dirty="0"/>
              <a:t>var runAndSend = require('./src/main/node/runAndSend');</a:t>
            </a:r>
          </a:p>
          <a:p>
            <a:endParaRPr lang="en-US" dirty="0"/>
          </a:p>
        </p:txBody>
      </p:sp>
    </p:spTree>
    <p:extLst>
      <p:ext uri="{BB962C8B-B14F-4D97-AF65-F5344CB8AC3E}">
        <p14:creationId xmlns:p14="http://schemas.microsoft.com/office/powerpoint/2010/main" val="4171456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example (continued)</a:t>
            </a:r>
          </a:p>
        </p:txBody>
      </p:sp>
      <p:sp>
        <p:nvSpPr>
          <p:cNvPr id="3" name="Content Placeholder 2"/>
          <p:cNvSpPr>
            <a:spLocks noGrp="1"/>
          </p:cNvSpPr>
          <p:nvPr>
            <p:ph idx="1"/>
          </p:nvPr>
        </p:nvSpPr>
        <p:spPr/>
        <p:txBody>
          <a:bodyPr>
            <a:normAutofit fontScale="92500" lnSpcReduction="20000"/>
          </a:bodyPr>
          <a:lstStyle/>
          <a:p>
            <a:r>
              <a:rPr lang="en-US" dirty="0"/>
              <a:t>function convertX3dToJson(res, </a:t>
            </a:r>
            <a:r>
              <a:rPr lang="en-US" dirty="0" err="1"/>
              <a:t>infile</a:t>
            </a:r>
            <a:r>
              <a:rPr lang="en-US" dirty="0"/>
              <a:t>, </a:t>
            </a:r>
            <a:r>
              <a:rPr lang="en-US" dirty="0" err="1"/>
              <a:t>outfile</a:t>
            </a:r>
            <a:r>
              <a:rPr lang="en-US" dirty="0"/>
              <a:t>, next) {</a:t>
            </a:r>
          </a:p>
          <a:p>
            <a:r>
              <a:rPr lang="en-US" dirty="0"/>
              <a:t>        </a:t>
            </a:r>
            <a:r>
              <a:rPr lang="en-US" dirty="0" err="1"/>
              <a:t>console.error</a:t>
            </a:r>
            <a:r>
              <a:rPr lang="en-US" dirty="0"/>
              <a:t>("Calling converter on "+</a:t>
            </a:r>
            <a:r>
              <a:rPr lang="en-US" dirty="0" err="1"/>
              <a:t>infile</a:t>
            </a:r>
            <a:r>
              <a:rPr lang="en-US" dirty="0"/>
              <a:t>);</a:t>
            </a:r>
          </a:p>
          <a:p>
            <a:r>
              <a:rPr lang="en-US" dirty="0"/>
              <a:t>        </a:t>
            </a:r>
            <a:r>
              <a:rPr lang="en-US" dirty="0" err="1"/>
              <a:t>runAndSend</a:t>
            </a:r>
            <a:r>
              <a:rPr lang="en-US" dirty="0"/>
              <a:t>(['---overwrite', '---./', </a:t>
            </a:r>
            <a:r>
              <a:rPr lang="en-US" dirty="0" err="1"/>
              <a:t>infile</a:t>
            </a:r>
            <a:r>
              <a:rPr lang="en-US" dirty="0"/>
              <a:t>], function(</a:t>
            </a:r>
            <a:r>
              <a:rPr lang="en-US" dirty="0" err="1"/>
              <a:t>json</a:t>
            </a:r>
            <a:r>
              <a:rPr lang="en-US" dirty="0"/>
              <a:t>) {</a:t>
            </a:r>
          </a:p>
          <a:p>
            <a:r>
              <a:rPr lang="en-US" dirty="0"/>
              <a:t>                </a:t>
            </a:r>
            <a:r>
              <a:rPr lang="en-US" dirty="0" err="1"/>
              <a:t>console.error</a:t>
            </a:r>
            <a:r>
              <a:rPr lang="en-US" dirty="0"/>
              <a:t>("Calling extern proto expander");</a:t>
            </a:r>
          </a:p>
          <a:p>
            <a:r>
              <a:rPr lang="en-US" dirty="0"/>
              <a:t>                </a:t>
            </a:r>
            <a:r>
              <a:rPr lang="en-US" dirty="0" err="1"/>
              <a:t>json</a:t>
            </a:r>
            <a:r>
              <a:rPr lang="en-US" dirty="0"/>
              <a:t> = </a:t>
            </a:r>
            <a:r>
              <a:rPr lang="en-US" dirty="0" err="1"/>
              <a:t>externPrototypeExpander</a:t>
            </a:r>
            <a:r>
              <a:rPr lang="en-US" dirty="0"/>
              <a:t>(</a:t>
            </a:r>
            <a:r>
              <a:rPr lang="en-US" dirty="0" err="1"/>
              <a:t>outfile</a:t>
            </a:r>
            <a:r>
              <a:rPr lang="en-US" dirty="0"/>
              <a:t>, </a:t>
            </a:r>
            <a:r>
              <a:rPr lang="en-US" dirty="0" err="1"/>
              <a:t>json</a:t>
            </a:r>
            <a:r>
              <a:rPr lang="en-US" dirty="0"/>
              <a:t>); &lt;!– handle </a:t>
            </a:r>
            <a:r>
              <a:rPr lang="en-US" dirty="0" err="1"/>
              <a:t>ExternProtoDeclare</a:t>
            </a:r>
            <a:r>
              <a:rPr lang="en-US" dirty="0"/>
              <a:t> </a:t>
            </a:r>
            <a:r>
              <a:rPr lang="en-US" dirty="0">
                <a:sym typeface="Wingdings" panose="05000000000000000000" pitchFamily="2" charset="2"/>
              </a:rPr>
              <a:t></a:t>
            </a:r>
            <a:endParaRPr lang="en-US" dirty="0"/>
          </a:p>
          <a:p>
            <a:r>
              <a:rPr lang="en-US" dirty="0"/>
              <a:t>                </a:t>
            </a:r>
            <a:r>
              <a:rPr lang="en-US" dirty="0" err="1"/>
              <a:t>json</a:t>
            </a:r>
            <a:r>
              <a:rPr lang="en-US" dirty="0"/>
              <a:t> = flattener(</a:t>
            </a:r>
            <a:r>
              <a:rPr lang="en-US" dirty="0" err="1"/>
              <a:t>json</a:t>
            </a:r>
            <a:r>
              <a:rPr lang="en-US" dirty="0"/>
              <a:t>);</a:t>
            </a:r>
          </a:p>
          <a:p>
            <a:r>
              <a:rPr lang="en-US" dirty="0"/>
              <a:t>                // </a:t>
            </a:r>
            <a:r>
              <a:rPr lang="en-US" dirty="0" err="1"/>
              <a:t>console.error</a:t>
            </a:r>
            <a:r>
              <a:rPr lang="en-US" dirty="0"/>
              <a:t>("</a:t>
            </a:r>
            <a:r>
              <a:rPr lang="en-US" dirty="0" err="1"/>
              <a:t>Json</a:t>
            </a:r>
            <a:r>
              <a:rPr lang="en-US" dirty="0"/>
              <a:t>", </a:t>
            </a:r>
            <a:r>
              <a:rPr lang="en-US" dirty="0" err="1"/>
              <a:t>json</a:t>
            </a:r>
            <a:r>
              <a:rPr lang="en-US" dirty="0"/>
              <a:t>);</a:t>
            </a:r>
          </a:p>
          <a:p>
            <a:r>
              <a:rPr lang="en-US" dirty="0"/>
              <a:t>                send(res, </a:t>
            </a:r>
            <a:r>
              <a:rPr lang="en-US" dirty="0" err="1"/>
              <a:t>json</a:t>
            </a:r>
            <a:r>
              <a:rPr lang="en-US" dirty="0"/>
              <a:t>, "text/</a:t>
            </a:r>
            <a:r>
              <a:rPr lang="en-US" dirty="0" err="1"/>
              <a:t>json</a:t>
            </a:r>
            <a:r>
              <a:rPr lang="en-US" dirty="0"/>
              <a:t>", next);</a:t>
            </a:r>
          </a:p>
          <a:p>
            <a:r>
              <a:rPr lang="en-US" dirty="0"/>
              <a:t>        });</a:t>
            </a:r>
          </a:p>
          <a:p>
            <a:r>
              <a:rPr lang="en-US" dirty="0"/>
              <a:t>}</a:t>
            </a:r>
          </a:p>
          <a:p>
            <a:endParaRPr lang="en-US" dirty="0"/>
          </a:p>
        </p:txBody>
      </p:sp>
    </p:spTree>
    <p:extLst>
      <p:ext uri="{BB962C8B-B14F-4D97-AF65-F5344CB8AC3E}">
        <p14:creationId xmlns:p14="http://schemas.microsoft.com/office/powerpoint/2010/main" val="112899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Purpose</a:t>
            </a:r>
          </a:p>
        </p:txBody>
      </p:sp>
      <p:sp>
        <p:nvSpPr>
          <p:cNvPr id="3" name="Content Placeholder 2"/>
          <p:cNvSpPr>
            <a:spLocks noGrp="1"/>
          </p:cNvSpPr>
          <p:nvPr>
            <p:ph idx="1"/>
          </p:nvPr>
        </p:nvSpPr>
        <p:spPr/>
        <p:txBody>
          <a:bodyPr/>
          <a:lstStyle/>
          <a:p>
            <a:r>
              <a:rPr lang="en-US" dirty="0"/>
              <a:t>Original Purpose:</a:t>
            </a:r>
          </a:p>
          <a:p>
            <a:pPr lvl="1"/>
            <a:r>
              <a:rPr lang="en-US" dirty="0"/>
              <a:t>Render JSON to X3DOM, allow for near-interactive prototyping with X3D JSON.  Also works with Cobweb through SAI.</a:t>
            </a:r>
          </a:p>
          <a:p>
            <a:r>
              <a:rPr lang="en-US" dirty="0"/>
              <a:t>Approach:</a:t>
            </a:r>
          </a:p>
          <a:p>
            <a:pPr lvl="1"/>
            <a:r>
              <a:rPr lang="en-US" dirty="0"/>
              <a:t>Generic, convert certain types of JSON to DOM and XML</a:t>
            </a:r>
          </a:p>
          <a:p>
            <a:r>
              <a:rPr lang="en-US" dirty="0"/>
              <a:t>Features:</a:t>
            </a:r>
          </a:p>
          <a:p>
            <a:pPr lvl="1"/>
            <a:r>
              <a:rPr lang="en-US" dirty="0"/>
              <a:t>DOM and XML rendering with X3DOM and Cobweb</a:t>
            </a:r>
          </a:p>
          <a:p>
            <a:pPr lvl="1"/>
            <a:r>
              <a:rPr lang="en-US" dirty="0"/>
              <a:t>Document Validation against JSON Schema 3.3</a:t>
            </a:r>
          </a:p>
          <a:p>
            <a:pPr lvl="1"/>
            <a:r>
              <a:rPr lang="en-US" dirty="0"/>
              <a:t>Loading of JSON documents into a web page with </a:t>
            </a:r>
            <a:r>
              <a:rPr lang="en-US" dirty="0" err="1"/>
              <a:t>Jquery</a:t>
            </a:r>
            <a:endParaRPr lang="en-US" dirty="0"/>
          </a:p>
          <a:p>
            <a:pPr lvl="1"/>
            <a:r>
              <a:rPr lang="en-US" dirty="0"/>
              <a:t>Fuzz testing</a:t>
            </a:r>
          </a:p>
        </p:txBody>
      </p:sp>
    </p:spTree>
    <p:extLst>
      <p:ext uri="{BB962C8B-B14F-4D97-AF65-F5344CB8AC3E}">
        <p14:creationId xmlns:p14="http://schemas.microsoft.com/office/powerpoint/2010/main" val="3233178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example (continued)</a:t>
            </a:r>
          </a:p>
        </p:txBody>
      </p:sp>
      <p:sp>
        <p:nvSpPr>
          <p:cNvPr id="3" name="Content Placeholder 2"/>
          <p:cNvSpPr>
            <a:spLocks noGrp="1"/>
          </p:cNvSpPr>
          <p:nvPr>
            <p:ph idx="1"/>
          </p:nvPr>
        </p:nvSpPr>
        <p:spPr/>
        <p:txBody>
          <a:bodyPr>
            <a:normAutofit fontScale="70000" lnSpcReduction="20000"/>
          </a:bodyPr>
          <a:lstStyle/>
          <a:p>
            <a:r>
              <a:rPr lang="en-US" dirty="0"/>
              <a:t>if (</a:t>
            </a:r>
            <a:r>
              <a:rPr lang="en-US" dirty="0" err="1"/>
              <a:t>fs.existsSync</a:t>
            </a:r>
            <a:r>
              <a:rPr lang="en-US" dirty="0"/>
              <a:t>(</a:t>
            </a:r>
            <a:r>
              <a:rPr lang="en-US" dirty="0" err="1"/>
              <a:t>outfile</a:t>
            </a:r>
            <a:r>
              <a:rPr lang="en-US" dirty="0"/>
              <a:t>)) {</a:t>
            </a:r>
          </a:p>
          <a:p>
            <a:r>
              <a:rPr lang="en-US" dirty="0"/>
              <a:t>                </a:t>
            </a:r>
            <a:r>
              <a:rPr lang="en-US" dirty="0" err="1"/>
              <a:t>var</a:t>
            </a:r>
            <a:r>
              <a:rPr lang="en-US" dirty="0"/>
              <a:t> data = </a:t>
            </a:r>
            <a:r>
              <a:rPr lang="en-US" dirty="0" err="1"/>
              <a:t>fs.readFileSync</a:t>
            </a:r>
            <a:r>
              <a:rPr lang="en-US" dirty="0"/>
              <a:t>(</a:t>
            </a:r>
            <a:r>
              <a:rPr lang="en-US" dirty="0" err="1"/>
              <a:t>outfile</a:t>
            </a:r>
            <a:r>
              <a:rPr lang="en-US" dirty="0"/>
              <a:t>);</a:t>
            </a:r>
          </a:p>
          <a:p>
            <a:r>
              <a:rPr lang="en-US" dirty="0"/>
              <a:t>                </a:t>
            </a:r>
            <a:r>
              <a:rPr lang="en-US" dirty="0" err="1"/>
              <a:t>var</a:t>
            </a:r>
            <a:r>
              <a:rPr lang="en-US" dirty="0"/>
              <a:t> </a:t>
            </a:r>
            <a:r>
              <a:rPr lang="en-US" dirty="0" err="1"/>
              <a:t>json</a:t>
            </a:r>
            <a:r>
              <a:rPr lang="en-US" dirty="0"/>
              <a:t> = </a:t>
            </a:r>
            <a:r>
              <a:rPr lang="en-US" dirty="0" err="1"/>
              <a:t>JSON.parse</a:t>
            </a:r>
            <a:r>
              <a:rPr lang="en-US" dirty="0"/>
              <a:t>(</a:t>
            </a:r>
            <a:r>
              <a:rPr lang="en-US" dirty="0" err="1"/>
              <a:t>data.toString</a:t>
            </a:r>
            <a:r>
              <a:rPr lang="en-US" dirty="0"/>
              <a:t>());</a:t>
            </a:r>
          </a:p>
          <a:p>
            <a:r>
              <a:rPr lang="en-US" dirty="0"/>
              <a:t>                </a:t>
            </a:r>
            <a:r>
              <a:rPr lang="en-US" dirty="0" err="1"/>
              <a:t>json</a:t>
            </a:r>
            <a:r>
              <a:rPr lang="en-US" dirty="0"/>
              <a:t> = </a:t>
            </a:r>
            <a:r>
              <a:rPr lang="en-US" dirty="0" err="1"/>
              <a:t>externPrototypeExpander</a:t>
            </a:r>
            <a:r>
              <a:rPr lang="en-US" dirty="0"/>
              <a:t>(</a:t>
            </a:r>
            <a:r>
              <a:rPr lang="en-US" dirty="0" err="1"/>
              <a:t>outfile</a:t>
            </a:r>
            <a:r>
              <a:rPr lang="en-US" dirty="0"/>
              <a:t>, </a:t>
            </a:r>
            <a:r>
              <a:rPr lang="en-US" dirty="0" err="1"/>
              <a:t>json</a:t>
            </a:r>
            <a:r>
              <a:rPr lang="en-US" dirty="0"/>
              <a:t>); &lt;!– run the </a:t>
            </a:r>
            <a:r>
              <a:rPr lang="en-US" dirty="0" err="1"/>
              <a:t>ExternProtoDeclare</a:t>
            </a:r>
            <a:r>
              <a:rPr lang="en-US" dirty="0"/>
              <a:t> handler </a:t>
            </a:r>
            <a:r>
              <a:rPr lang="en-US" dirty="0">
                <a:sym typeface="Wingdings" panose="05000000000000000000" pitchFamily="2" charset="2"/>
              </a:rPr>
              <a:t></a:t>
            </a:r>
            <a:endParaRPr lang="en-US" dirty="0"/>
          </a:p>
          <a:p>
            <a:r>
              <a:rPr lang="en-US" dirty="0"/>
              <a:t>                </a:t>
            </a:r>
            <a:r>
              <a:rPr lang="en-US" dirty="0" err="1"/>
              <a:t>json</a:t>
            </a:r>
            <a:r>
              <a:rPr lang="en-US" dirty="0"/>
              <a:t> = flattener(</a:t>
            </a:r>
            <a:r>
              <a:rPr lang="en-US" dirty="0" err="1"/>
              <a:t>json</a:t>
            </a:r>
            <a:r>
              <a:rPr lang="en-US" dirty="0"/>
              <a:t>);</a:t>
            </a:r>
          </a:p>
          <a:p>
            <a:r>
              <a:rPr lang="en-US" dirty="0"/>
              <a:t>                send(res, </a:t>
            </a:r>
            <a:r>
              <a:rPr lang="en-US" dirty="0" err="1"/>
              <a:t>json</a:t>
            </a:r>
            <a:r>
              <a:rPr lang="en-US" dirty="0"/>
              <a:t>, "text/</a:t>
            </a:r>
            <a:r>
              <a:rPr lang="en-US" dirty="0" err="1"/>
              <a:t>json</a:t>
            </a:r>
            <a:r>
              <a:rPr lang="en-US" dirty="0"/>
              <a:t>", next);</a:t>
            </a:r>
          </a:p>
          <a:p>
            <a:r>
              <a:rPr lang="en-US" dirty="0"/>
              <a:t>        } else {</a:t>
            </a:r>
          </a:p>
          <a:p>
            <a:r>
              <a:rPr lang="en-US" dirty="0"/>
              <a:t>                </a:t>
            </a:r>
            <a:r>
              <a:rPr lang="en-US" dirty="0" err="1"/>
              <a:t>var</a:t>
            </a:r>
            <a:r>
              <a:rPr lang="en-US" dirty="0"/>
              <a:t> </a:t>
            </a:r>
            <a:r>
              <a:rPr lang="en-US" dirty="0" err="1"/>
              <a:t>infile</a:t>
            </a:r>
            <a:r>
              <a:rPr lang="en-US" dirty="0"/>
              <a:t> = </a:t>
            </a:r>
            <a:r>
              <a:rPr lang="en-US" dirty="0" err="1"/>
              <a:t>file.substr</a:t>
            </a:r>
            <a:r>
              <a:rPr lang="en-US" dirty="0"/>
              <a:t>(0, </a:t>
            </a:r>
            <a:r>
              <a:rPr lang="en-US" dirty="0" err="1"/>
              <a:t>file.lastIndexOf</a:t>
            </a:r>
            <a:r>
              <a:rPr lang="en-US" dirty="0"/>
              <a:t>("."))+".x3d";</a:t>
            </a:r>
          </a:p>
          <a:p>
            <a:r>
              <a:rPr lang="en-US" dirty="0"/>
              <a:t>                </a:t>
            </a:r>
            <a:r>
              <a:rPr lang="en-US" dirty="0" err="1"/>
              <a:t>infile</a:t>
            </a:r>
            <a:r>
              <a:rPr lang="en-US" dirty="0"/>
              <a:t> = www + "/" + </a:t>
            </a:r>
            <a:r>
              <a:rPr lang="en-US" dirty="0" err="1"/>
              <a:t>infile</a:t>
            </a:r>
            <a:r>
              <a:rPr lang="en-US" dirty="0"/>
              <a:t>;</a:t>
            </a:r>
          </a:p>
          <a:p>
            <a:r>
              <a:rPr lang="en-US" dirty="0"/>
              <a:t>                convertX3dToJson(res, </a:t>
            </a:r>
            <a:r>
              <a:rPr lang="en-US" dirty="0" err="1"/>
              <a:t>infile</a:t>
            </a:r>
            <a:r>
              <a:rPr lang="en-US" dirty="0"/>
              <a:t>, </a:t>
            </a:r>
            <a:r>
              <a:rPr lang="en-US" dirty="0" err="1"/>
              <a:t>outfile</a:t>
            </a:r>
            <a:r>
              <a:rPr lang="en-US" dirty="0"/>
              <a:t>, next);</a:t>
            </a:r>
          </a:p>
          <a:p>
            <a:r>
              <a:rPr lang="en-US" dirty="0"/>
              <a:t>        }</a:t>
            </a:r>
          </a:p>
          <a:p>
            <a:r>
              <a:rPr lang="en-US" dirty="0"/>
              <a:t>});</a:t>
            </a:r>
          </a:p>
          <a:p>
            <a:endParaRPr lang="en-US" dirty="0"/>
          </a:p>
        </p:txBody>
      </p:sp>
    </p:spTree>
    <p:extLst>
      <p:ext uri="{BB962C8B-B14F-4D97-AF65-F5344CB8AC3E}">
        <p14:creationId xmlns:p14="http://schemas.microsoft.com/office/powerpoint/2010/main" val="4051505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lnSpcReduction="10000"/>
          </a:bodyPr>
          <a:lstStyle/>
          <a:p>
            <a:r>
              <a:rPr lang="en-US" dirty="0"/>
              <a:t>Varied.  Simple files work.  Many prototypes work.  </a:t>
            </a:r>
            <a:r>
              <a:rPr lang="en-US" dirty="0" err="1"/>
              <a:t>Inlines</a:t>
            </a:r>
            <a:r>
              <a:rPr lang="en-US" dirty="0"/>
              <a:t> are troublesome.</a:t>
            </a:r>
          </a:p>
          <a:p>
            <a:r>
              <a:rPr lang="en-US" dirty="0"/>
              <a:t>Scripts work in Cobweb, not X3DOM.  The JSON version of X3DOM show scripts on the page (yikes).  I need an option to remove the script if not going to cobweb.</a:t>
            </a:r>
          </a:p>
          <a:p>
            <a:r>
              <a:rPr lang="en-US" dirty="0"/>
              <a:t>Cobweb has a way of stopping working.  Requires a reload—Too many </a:t>
            </a:r>
            <a:r>
              <a:rPr lang="en-US" dirty="0" err="1"/>
              <a:t>WebGL</a:t>
            </a:r>
            <a:r>
              <a:rPr lang="en-US" dirty="0"/>
              <a:t> contexts?  I think X3DOM has a way of reclaiming old ones.</a:t>
            </a:r>
          </a:p>
          <a:p>
            <a:r>
              <a:rPr lang="en-US" dirty="0"/>
              <a:t>Client-side XSLT 2.0 processing with Saxon CE works poorly.  Must use server side.</a:t>
            </a:r>
          </a:p>
          <a:p>
            <a:r>
              <a:rPr lang="en-US" dirty="0"/>
              <a:t>Not much experience adding to </a:t>
            </a:r>
            <a:r>
              <a:rPr lang="en-US" dirty="0" err="1"/>
              <a:t>scenegraph</a:t>
            </a:r>
            <a:r>
              <a:rPr lang="en-US" dirty="0"/>
              <a:t> through a script.</a:t>
            </a:r>
          </a:p>
        </p:txBody>
      </p:sp>
    </p:spTree>
    <p:extLst>
      <p:ext uri="{BB962C8B-B14F-4D97-AF65-F5344CB8AC3E}">
        <p14:creationId xmlns:p14="http://schemas.microsoft.com/office/powerpoint/2010/main" val="3011602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Model Integration (</a:t>
            </a:r>
            <a:r>
              <a:rPr lang="en-US" dirty="0" err="1"/>
              <a:t>pythonSAI</a:t>
            </a:r>
            <a:r>
              <a:rPr lang="en-US" dirty="0"/>
              <a:t>)</a:t>
            </a:r>
          </a:p>
        </p:txBody>
      </p:sp>
      <p:sp>
        <p:nvSpPr>
          <p:cNvPr id="3" name="Content Placeholder 2"/>
          <p:cNvSpPr>
            <a:spLocks noGrp="1"/>
          </p:cNvSpPr>
          <p:nvPr>
            <p:ph idx="1"/>
          </p:nvPr>
        </p:nvSpPr>
        <p:spPr/>
        <p:txBody>
          <a:bodyPr>
            <a:normAutofit fontScale="77500" lnSpcReduction="20000"/>
          </a:bodyPr>
          <a:lstStyle/>
          <a:p>
            <a:r>
              <a:rPr lang="en-US" b="1" dirty="0"/>
              <a:t>The Object Model provides data for X3DJSONLD </a:t>
            </a:r>
            <a:r>
              <a:rPr lang="en-US" b="1" dirty="0" err="1"/>
              <a:t>Serializers</a:t>
            </a:r>
            <a:r>
              <a:rPr lang="en-US" b="1" dirty="0"/>
              <a:t> and schema generators.</a:t>
            </a:r>
          </a:p>
          <a:p>
            <a:r>
              <a:rPr lang="en-US" dirty="0"/>
              <a:t>Uses Beautiful Soup 4 and </a:t>
            </a:r>
            <a:r>
              <a:rPr lang="en-US" dirty="0" err="1"/>
              <a:t>lxml</a:t>
            </a:r>
            <a:r>
              <a:rPr lang="en-US" dirty="0"/>
              <a:t> (bs4 and </a:t>
            </a:r>
            <a:r>
              <a:rPr lang="en-US" dirty="0" err="1"/>
              <a:t>lxml</a:t>
            </a:r>
            <a:r>
              <a:rPr lang="en-US" dirty="0"/>
              <a:t> python modules) to parse Object Model XML</a:t>
            </a:r>
          </a:p>
          <a:p>
            <a:r>
              <a:rPr lang="en-US" dirty="0"/>
              <a:t>mapToMethod.py – produces mapToMethod.js.</a:t>
            </a:r>
          </a:p>
          <a:p>
            <a:pPr lvl="1"/>
            <a:r>
              <a:rPr lang="en-US" dirty="0"/>
              <a:t>Lists Java X3DJSAIL methods for parent node/child node relationships.</a:t>
            </a:r>
          </a:p>
          <a:p>
            <a:pPr lvl="1"/>
            <a:r>
              <a:rPr lang="en-US" dirty="0"/>
              <a:t>Disadvantages:</a:t>
            </a:r>
          </a:p>
          <a:p>
            <a:pPr lvl="2"/>
            <a:r>
              <a:rPr lang="en-US" dirty="0"/>
              <a:t>Produces duplicate keys</a:t>
            </a:r>
          </a:p>
          <a:p>
            <a:pPr lvl="2"/>
            <a:r>
              <a:rPr lang="en-US" dirty="0"/>
              <a:t>Does not cover everything, </a:t>
            </a:r>
            <a:r>
              <a:rPr lang="en-US" dirty="0" err="1"/>
              <a:t>serializer</a:t>
            </a:r>
            <a:r>
              <a:rPr lang="en-US" dirty="0"/>
              <a:t> must add additional methods.</a:t>
            </a:r>
          </a:p>
          <a:p>
            <a:pPr lvl="2"/>
            <a:r>
              <a:rPr lang="en-US" dirty="0"/>
              <a:t>Still needs work with duplicate keys, chaining methods.</a:t>
            </a:r>
          </a:p>
          <a:p>
            <a:r>
              <a:rPr lang="en-US" dirty="0"/>
              <a:t>fieldtypes.py – produces fieldTypes.js</a:t>
            </a:r>
          </a:p>
          <a:p>
            <a:pPr lvl="1"/>
            <a:r>
              <a:rPr lang="en-US" dirty="0"/>
              <a:t>Lists types of attributes in a JSON object</a:t>
            </a:r>
          </a:p>
          <a:p>
            <a:r>
              <a:rPr lang="en-US" dirty="0"/>
              <a:t>classes.py – produces X3DJSAIL </a:t>
            </a:r>
            <a:r>
              <a:rPr lang="en-US" dirty="0" err="1"/>
              <a:t>autoclass</a:t>
            </a:r>
            <a:r>
              <a:rPr lang="en-US" dirty="0"/>
              <a:t> imports for python (</a:t>
            </a:r>
            <a:r>
              <a:rPr lang="en-US" dirty="0" err="1"/>
              <a:t>pythonSAI</a:t>
            </a:r>
            <a:r>
              <a:rPr lang="en-US" dirty="0"/>
              <a:t>) and </a:t>
            </a:r>
            <a:r>
              <a:rPr lang="en-US" dirty="0" err="1"/>
              <a:t>Nashorn</a:t>
            </a:r>
            <a:r>
              <a:rPr lang="en-US" dirty="0"/>
              <a:t> X3DJSAIL “classes” (X3DJSONLD).</a:t>
            </a:r>
          </a:p>
          <a:p>
            <a:r>
              <a:rPr lang="en-US" dirty="0"/>
              <a:t>etgenerateJSONSchema.py (X3DJSONLD) (early prototype, generates JSON Schema).</a:t>
            </a:r>
          </a:p>
        </p:txBody>
      </p:sp>
    </p:spTree>
    <p:extLst>
      <p:ext uri="{BB962C8B-B14F-4D97-AF65-F5344CB8AC3E}">
        <p14:creationId xmlns:p14="http://schemas.microsoft.com/office/powerpoint/2010/main" val="386296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a:t>
            </a:r>
          </a:p>
        </p:txBody>
      </p:sp>
      <p:sp>
        <p:nvSpPr>
          <p:cNvPr id="3" name="Content Placeholder 2"/>
          <p:cNvSpPr>
            <a:spLocks noGrp="1"/>
          </p:cNvSpPr>
          <p:nvPr>
            <p:ph idx="1"/>
          </p:nvPr>
        </p:nvSpPr>
        <p:spPr/>
        <p:txBody>
          <a:bodyPr>
            <a:normAutofit fontScale="92500" lnSpcReduction="20000"/>
          </a:bodyPr>
          <a:lstStyle/>
          <a:p>
            <a:r>
              <a:rPr lang="en-US" dirty="0"/>
              <a:t>X3DJSONLD.js – convert JSON to DOM and XML, load URLs—supposedly independent of </a:t>
            </a:r>
            <a:r>
              <a:rPr lang="en-US" dirty="0" err="1"/>
              <a:t>Jquery</a:t>
            </a:r>
            <a:r>
              <a:rPr lang="en-US" dirty="0"/>
              <a:t>.  Server and client side.  Contains some client-side code which shouldn’t be used on server.</a:t>
            </a:r>
          </a:p>
          <a:p>
            <a:r>
              <a:rPr lang="en-US" dirty="0"/>
              <a:t>loaderJQuery.js – jQuery and other integrations useful for a web page.  Client-side</a:t>
            </a:r>
          </a:p>
          <a:p>
            <a:r>
              <a:rPr lang="en-US" dirty="0"/>
              <a:t>convertJSON.js – convert JSON and send to </a:t>
            </a:r>
            <a:r>
              <a:rPr lang="en-US" dirty="0" err="1"/>
              <a:t>serializer</a:t>
            </a:r>
            <a:r>
              <a:rPr lang="en-US" dirty="0"/>
              <a:t>.  Also contains JSON validator.  Server-side.</a:t>
            </a:r>
          </a:p>
          <a:p>
            <a:r>
              <a:rPr lang="en-US" dirty="0"/>
              <a:t>json2all.js – driver script for convertJSON.js</a:t>
            </a:r>
          </a:p>
          <a:p>
            <a:r>
              <a:rPr lang="en-US" dirty="0"/>
              <a:t>PythonSerializer.js – serialize DOM to Python (non-chained methods).</a:t>
            </a:r>
          </a:p>
          <a:p>
            <a:r>
              <a:rPr lang="en-US" dirty="0"/>
              <a:t>JavaSerializer.js – serialize DOM to Java (chained methods).</a:t>
            </a:r>
          </a:p>
          <a:p>
            <a:r>
              <a:rPr lang="en-US" dirty="0"/>
              <a:t>JavaScriptSerializer.js – serialize DOM to JavaScript (chained methods).</a:t>
            </a:r>
          </a:p>
          <a:p>
            <a:r>
              <a:rPr lang="en-US" dirty="0"/>
              <a:t>DOMSerializer.js – serialize DOM to XML (produces *.x3d.new)</a:t>
            </a:r>
          </a:p>
        </p:txBody>
      </p:sp>
    </p:spTree>
    <p:extLst>
      <p:ext uri="{BB962C8B-B14F-4D97-AF65-F5344CB8AC3E}">
        <p14:creationId xmlns:p14="http://schemas.microsoft.com/office/powerpoint/2010/main" val="377875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normAutofit fontScale="92500" lnSpcReduction="10000"/>
          </a:bodyPr>
          <a:lstStyle/>
          <a:p>
            <a:r>
              <a:rPr lang="en-US" dirty="0"/>
              <a:t>PrototypeExpander.js – Expands JSON Prototypes to regular JSON.</a:t>
            </a:r>
          </a:p>
          <a:p>
            <a:r>
              <a:rPr lang="en-US" dirty="0"/>
              <a:t>Script.js – sample way to convert </a:t>
            </a:r>
            <a:r>
              <a:rPr lang="en-US" dirty="0" err="1"/>
              <a:t>VRMLscript</a:t>
            </a:r>
            <a:r>
              <a:rPr lang="en-US" dirty="0"/>
              <a:t> to JavaScript (pre-alpha)</a:t>
            </a:r>
          </a:p>
          <a:p>
            <a:r>
              <a:rPr lang="en-US" dirty="0"/>
              <a:t>Flattener.js – “flattens” JSON – gets rid of empty objects</a:t>
            </a:r>
          </a:p>
          <a:p>
            <a:r>
              <a:rPr lang="en-US" dirty="0"/>
              <a:t>completeXMLProtoExpander.js – Expands XML Prototypes to regular XML (pre-alpha)</a:t>
            </a:r>
          </a:p>
          <a:p>
            <a:r>
              <a:rPr lang="en-US" dirty="0"/>
              <a:t>exi.js – for Efficient JSON interchange</a:t>
            </a:r>
          </a:p>
          <a:p>
            <a:r>
              <a:rPr lang="en-US" dirty="0"/>
              <a:t>PPP.js – driver script for Prototype Expander</a:t>
            </a:r>
          </a:p>
          <a:p>
            <a:r>
              <a:rPr lang="en-US" dirty="0"/>
              <a:t>app.js – simple web server.  Runs external prototype expander.</a:t>
            </a:r>
          </a:p>
          <a:p>
            <a:r>
              <a:rPr lang="en-US" dirty="0"/>
              <a:t>convert.js – converts XML to JSON</a:t>
            </a:r>
          </a:p>
          <a:p>
            <a:r>
              <a:rPr lang="en-US" dirty="0"/>
              <a:t>fuzz.js – fuzz testing for generating random X3D JSON documents.</a:t>
            </a:r>
          </a:p>
          <a:p>
            <a:endParaRPr lang="en-US" dirty="0"/>
          </a:p>
        </p:txBody>
      </p:sp>
    </p:spTree>
    <p:extLst>
      <p:ext uri="{BB962C8B-B14F-4D97-AF65-F5344CB8AC3E}">
        <p14:creationId xmlns:p14="http://schemas.microsoft.com/office/powerpoint/2010/main" val="4564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normAutofit fontScale="92500"/>
          </a:bodyPr>
          <a:lstStyle/>
          <a:p>
            <a:r>
              <a:rPr lang="en-US" dirty="0"/>
              <a:t>fieldTypes.js – maps fields in nodes to types—derived from </a:t>
            </a:r>
            <a:r>
              <a:rPr lang="en-US" dirty="0" err="1"/>
              <a:t>Obect</a:t>
            </a:r>
            <a:r>
              <a:rPr lang="en-US" dirty="0"/>
              <a:t> Model</a:t>
            </a:r>
          </a:p>
          <a:p>
            <a:r>
              <a:rPr lang="en-US" dirty="0"/>
              <a:t>mapToMethod.js – maps a parent child relationship to a method—derived from Object Model.</a:t>
            </a:r>
          </a:p>
          <a:p>
            <a:r>
              <a:rPr lang="en-US" dirty="0"/>
              <a:t>json2all.js – converts JSON to * formats</a:t>
            </a:r>
          </a:p>
          <a:p>
            <a:r>
              <a:rPr lang="en-US" dirty="0"/>
              <a:t>runppp.sh – runs the prototype expander and the XML prototype expander</a:t>
            </a:r>
          </a:p>
          <a:p>
            <a:r>
              <a:rPr lang="en-US" dirty="0"/>
              <a:t>several.sh – run X3D XML files through conversion to JSON, serialization to Python, JavaScript, Java, and XML, compiles Java and runs Java and JavaScript</a:t>
            </a:r>
          </a:p>
          <a:p>
            <a:r>
              <a:rPr lang="en-US" dirty="0"/>
              <a:t>local.sh – run several.sh on original .x3d files in </a:t>
            </a:r>
            <a:r>
              <a:rPr lang="en-US" dirty="0" err="1"/>
              <a:t>src</a:t>
            </a:r>
            <a:r>
              <a:rPr lang="en-US" dirty="0"/>
              <a:t>/main/data</a:t>
            </a:r>
          </a:p>
        </p:txBody>
      </p:sp>
    </p:spTree>
    <p:extLst>
      <p:ext uri="{BB962C8B-B14F-4D97-AF65-F5344CB8AC3E}">
        <p14:creationId xmlns:p14="http://schemas.microsoft.com/office/powerpoint/2010/main" val="284117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lstStyle/>
          <a:p>
            <a:r>
              <a:rPr lang="en-US" dirty="0"/>
              <a:t>all.sh – run X3D XML files in /c/x3d-code/www.web3d.org/x3d/content/examples (download from X3D </a:t>
            </a:r>
            <a:r>
              <a:rPr lang="en-US" dirty="0" err="1"/>
              <a:t>sourceforge</a:t>
            </a:r>
            <a:r>
              <a:rPr lang="en-US" dirty="0"/>
              <a:t> site) through several.sh</a:t>
            </a:r>
          </a:p>
          <a:p>
            <a:r>
              <a:rPr lang="en-US" dirty="0"/>
              <a:t>don.sh – run X3D XML files through stylesheets, compiling, running (validating).</a:t>
            </a:r>
          </a:p>
          <a:p>
            <a:r>
              <a:rPr lang="en-US" dirty="0"/>
              <a:t>donlocal.sh – run original .x3d files in </a:t>
            </a:r>
            <a:r>
              <a:rPr lang="en-US" dirty="0" err="1"/>
              <a:t>src</a:t>
            </a:r>
            <a:r>
              <a:rPr lang="en-US" dirty="0"/>
              <a:t>/main/data through don.sh</a:t>
            </a:r>
          </a:p>
        </p:txBody>
      </p:sp>
    </p:spTree>
    <p:extLst>
      <p:ext uri="{BB962C8B-B14F-4D97-AF65-F5344CB8AC3E}">
        <p14:creationId xmlns:p14="http://schemas.microsoft.com/office/powerpoint/2010/main" val="173933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Main Routine loadX3DJS()</a:t>
            </a:r>
          </a:p>
        </p:txBody>
      </p:sp>
      <p:sp>
        <p:nvSpPr>
          <p:cNvPr id="3" name="Content Placeholder 2"/>
          <p:cNvSpPr>
            <a:spLocks noGrp="1"/>
          </p:cNvSpPr>
          <p:nvPr>
            <p:ph idx="1"/>
          </p:nvPr>
        </p:nvSpPr>
        <p:spPr/>
        <p:txBody>
          <a:bodyPr/>
          <a:lstStyle/>
          <a:p>
            <a:r>
              <a:rPr lang="en-US" dirty="0"/>
              <a:t>Server and client versions.</a:t>
            </a:r>
          </a:p>
          <a:p>
            <a:r>
              <a:rPr lang="en-US" dirty="0"/>
              <a:t>Both versions take </a:t>
            </a:r>
            <a:r>
              <a:rPr lang="en-US" dirty="0" err="1"/>
              <a:t>json</a:t>
            </a:r>
            <a:r>
              <a:rPr lang="en-US" dirty="0"/>
              <a:t>, </a:t>
            </a:r>
            <a:r>
              <a:rPr lang="en-US" dirty="0" err="1"/>
              <a:t>url</a:t>
            </a:r>
            <a:r>
              <a:rPr lang="en-US" dirty="0"/>
              <a:t>, xml log, and namespace, a way to load a JSON schema, a validate routine for JSON schema, and a callback, whose parameter is a returned DOM element or null for load failure.</a:t>
            </a:r>
          </a:p>
          <a:p>
            <a:r>
              <a:rPr lang="en-US" dirty="0"/>
              <a:t>Client side does Inline processing of JSON since X3DOM and Cobweb don’t support JSON yet—some of the time.  Some of the time, I use XML </a:t>
            </a:r>
            <a:r>
              <a:rPr lang="en-US" dirty="0" err="1"/>
              <a:t>Inlines</a:t>
            </a:r>
            <a:r>
              <a:rPr lang="en-US" dirty="0"/>
              <a:t>—this works better.  I’m fudging it, I know.</a:t>
            </a:r>
          </a:p>
        </p:txBody>
      </p:sp>
    </p:spTree>
    <p:extLst>
      <p:ext uri="{BB962C8B-B14F-4D97-AF65-F5344CB8AC3E}">
        <p14:creationId xmlns:p14="http://schemas.microsoft.com/office/powerpoint/2010/main" val="35360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X3DJSONLD loaderJQuery.js (replace, append)</a:t>
            </a:r>
          </a:p>
        </p:txBody>
      </p:sp>
      <p:sp>
        <p:nvSpPr>
          <p:cNvPr id="3" name="Content Placeholder 2"/>
          <p:cNvSpPr>
            <a:spLocks noGrp="1"/>
          </p:cNvSpPr>
          <p:nvPr>
            <p:ph idx="1"/>
          </p:nvPr>
        </p:nvSpPr>
        <p:spPr/>
        <p:txBody>
          <a:bodyPr>
            <a:normAutofit fontScale="70000" lnSpcReduction="20000"/>
          </a:bodyPr>
          <a:lstStyle/>
          <a:p>
            <a:r>
              <a:rPr lang="en-US" dirty="0"/>
              <a:t>replaceX3DJSON() takes a selector, </a:t>
            </a:r>
            <a:r>
              <a:rPr lang="en-US" dirty="0" err="1"/>
              <a:t>json</a:t>
            </a:r>
            <a:r>
              <a:rPr lang="en-US" dirty="0"/>
              <a:t> JS object, </a:t>
            </a:r>
            <a:r>
              <a:rPr lang="en-US" dirty="0" err="1"/>
              <a:t>url</a:t>
            </a:r>
            <a:r>
              <a:rPr lang="en-US" dirty="0"/>
              <a:t>, xml log, namespace and callback, passes them to loadX3DJS(), then appends the element passed in the callback to the emptied selector.  Returns the child element in a callback, which you may use to load DOM into an X3D viewer.   The xml returned may be used to load XML browsers. (see loadX3D in loaderJQuery.js).  Tested with the user interface.</a:t>
            </a:r>
          </a:p>
          <a:p>
            <a:r>
              <a:rPr lang="en-US" dirty="0"/>
              <a:t>appendX3DJSON2Selector() takes a selector, </a:t>
            </a:r>
            <a:r>
              <a:rPr lang="en-US" dirty="0" err="1"/>
              <a:t>json</a:t>
            </a:r>
            <a:r>
              <a:rPr lang="en-US" dirty="0"/>
              <a:t> JS object, </a:t>
            </a:r>
            <a:r>
              <a:rPr lang="en-US" dirty="0" err="1"/>
              <a:t>url</a:t>
            </a:r>
            <a:r>
              <a:rPr lang="en-US" dirty="0"/>
              <a:t>, xml log, namespace and callback, passes them to loadX3DJS(), then appends the element passed back in the callback to the selector.  Returns an xml LOG (array of strings).  Does not empty selector. Does not work with Cobweb or browsing full XML.  Only works with X3DOM (and not tested often).</a:t>
            </a:r>
          </a:p>
          <a:p>
            <a:r>
              <a:rPr lang="en-US" dirty="0" err="1"/>
              <a:t>appendInline</a:t>
            </a:r>
            <a:r>
              <a:rPr lang="en-US" dirty="0"/>
              <a:t>() takes an </a:t>
            </a:r>
            <a:r>
              <a:rPr lang="en-US" dirty="0" err="1"/>
              <a:t>element,a</a:t>
            </a:r>
            <a:r>
              <a:rPr lang="en-US" dirty="0"/>
              <a:t> JSON </a:t>
            </a:r>
            <a:r>
              <a:rPr lang="en-US" dirty="0" err="1"/>
              <a:t>url</a:t>
            </a:r>
            <a:r>
              <a:rPr lang="en-US" dirty="0"/>
              <a:t>, and a callback and validates against Schema and converts the URL to X3DOM and appends it to </a:t>
            </a:r>
            <a:r>
              <a:rPr lang="en-US"/>
              <a:t>the element. </a:t>
            </a:r>
            <a:r>
              <a:rPr lang="en-US" dirty="0"/>
              <a:t>Only works with X3D documents as </a:t>
            </a:r>
            <a:r>
              <a:rPr lang="en-US" dirty="0" err="1"/>
              <a:t>inlines</a:t>
            </a:r>
            <a:r>
              <a:rPr lang="en-US" dirty="0"/>
              <a:t>.  (new feature)</a:t>
            </a:r>
          </a:p>
          <a:p>
            <a:r>
              <a:rPr lang="en-US" dirty="0" err="1"/>
              <a:t>loadSubscene</a:t>
            </a:r>
            <a:r>
              <a:rPr lang="en-US" dirty="0"/>
              <a:t>() takes a parent selector, a JSON </a:t>
            </a:r>
            <a:r>
              <a:rPr lang="en-US" dirty="0" err="1"/>
              <a:t>url</a:t>
            </a:r>
            <a:r>
              <a:rPr lang="en-US" dirty="0"/>
              <a:t>, and a callback and calls </a:t>
            </a:r>
            <a:r>
              <a:rPr lang="en-US" dirty="0" err="1"/>
              <a:t>appendInline</a:t>
            </a:r>
            <a:r>
              <a:rPr lang="en-US" dirty="0"/>
              <a:t> with the selected element from the document.  The callback returns the selected element (not the subscene).  Only works with X3D documents as </a:t>
            </a:r>
            <a:r>
              <a:rPr lang="en-US" dirty="0" err="1"/>
              <a:t>Inlines</a:t>
            </a:r>
            <a:r>
              <a:rPr lang="en-US" dirty="0"/>
              <a:t>, so they can be validated.   Selected element MUST be loaded.</a:t>
            </a:r>
          </a:p>
        </p:txBody>
      </p:sp>
    </p:spTree>
    <p:extLst>
      <p:ext uri="{BB962C8B-B14F-4D97-AF65-F5344CB8AC3E}">
        <p14:creationId xmlns:p14="http://schemas.microsoft.com/office/powerpoint/2010/main" val="343234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From the ground up</a:t>
            </a:r>
          </a:p>
        </p:txBody>
      </p:sp>
      <p:sp>
        <p:nvSpPr>
          <p:cNvPr id="3" name="Content Placeholder 2"/>
          <p:cNvSpPr>
            <a:spLocks noGrp="1"/>
          </p:cNvSpPr>
          <p:nvPr>
            <p:ph idx="1"/>
          </p:nvPr>
        </p:nvSpPr>
        <p:spPr/>
        <p:txBody>
          <a:bodyPr>
            <a:normAutofit fontScale="92500" lnSpcReduction="10000"/>
          </a:bodyPr>
          <a:lstStyle/>
          <a:p>
            <a:r>
              <a:rPr lang="en-US" dirty="0"/>
              <a:t> Thanks to Andreas </a:t>
            </a:r>
            <a:r>
              <a:rPr lang="en-US" dirty="0" err="1"/>
              <a:t>Plesch</a:t>
            </a:r>
            <a:r>
              <a:rPr lang="en-US" dirty="0"/>
              <a:t> for starting a minimal example</a:t>
            </a:r>
          </a:p>
          <a:p>
            <a:r>
              <a:rPr lang="en-US" dirty="0"/>
              <a:t>Cobweb DOM loader:</a:t>
            </a:r>
          </a:p>
          <a:p>
            <a:r>
              <a:rPr lang="en-US" dirty="0"/>
              <a:t> &lt;X3DCanvas cache="false"&gt;</a:t>
            </a:r>
          </a:p>
          <a:p>
            <a:r>
              <a:rPr lang="en-US" dirty="0"/>
              <a:t>                &lt;X3D &gt;</a:t>
            </a:r>
          </a:p>
          <a:p>
            <a:r>
              <a:rPr lang="en-US" dirty="0"/>
              <a:t>                        &lt;Scene&gt;</a:t>
            </a:r>
          </a:p>
          <a:p>
            <a:r>
              <a:rPr lang="en-US" dirty="0"/>
              <a:t>                        &lt;/Scene&gt;</a:t>
            </a:r>
          </a:p>
          <a:p>
            <a:r>
              <a:rPr lang="en-US" dirty="0"/>
              <a:t>                &lt;/X3D&gt;</a:t>
            </a:r>
          </a:p>
          <a:p>
            <a:r>
              <a:rPr lang="en-US" dirty="0"/>
              <a:t>                &lt;p&gt;Your browser may not support all features required by Cobweb!&lt;/p&gt;</a:t>
            </a:r>
          </a:p>
          <a:p>
            <a:r>
              <a:rPr lang="en-US" dirty="0"/>
              <a:t>        &lt;/X3DCanvas&gt;</a:t>
            </a:r>
          </a:p>
        </p:txBody>
      </p:sp>
    </p:spTree>
    <p:extLst>
      <p:ext uri="{BB962C8B-B14F-4D97-AF65-F5344CB8AC3E}">
        <p14:creationId xmlns:p14="http://schemas.microsoft.com/office/powerpoint/2010/main" val="1055134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2368</Words>
  <Application>Microsoft Office PowerPoint</Application>
  <PresentationFormat>Widescreen</PresentationFormat>
  <Paragraphs>205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X3D JSON Loader Tutorial with Object Model integration</vt:lpstr>
      <vt:lpstr>X3DJSONLD Purpose</vt:lpstr>
      <vt:lpstr>X3DJSONLD Modules</vt:lpstr>
      <vt:lpstr>X3DJSONLD Modules (cont.)</vt:lpstr>
      <vt:lpstr>X3DJSONLD Modules (cont.)</vt:lpstr>
      <vt:lpstr>X3DJSONLD Modules (cont.)</vt:lpstr>
      <vt:lpstr>X3DJSONLD Main Routine loadX3DJS()</vt:lpstr>
      <vt:lpstr>Client-side X3DJSONLD loaderJQuery.js (replace, append)</vt:lpstr>
      <vt:lpstr>X3DJSONLD Client-side From the ground up</vt:lpstr>
      <vt:lpstr>X3DJSONLD client-side (continued—given a URL to load)</vt:lpstr>
      <vt:lpstr>X3DJSONLD client-side (continued—loading a DOM element into Cobweb, browser #0)</vt:lpstr>
      <vt:lpstr>X3DJSONLD client-side, Prototype Expander on JS object.</vt:lpstr>
      <vt:lpstr>Client-Side X3DOM and Cobweb together</vt:lpstr>
      <vt:lpstr>Adding to X3DOM tree (not Cobweb)</vt:lpstr>
      <vt:lpstr>Introducing loadSubscene() – new feature.</vt:lpstr>
      <vt:lpstr>loadSubscene() – continued.</vt:lpstr>
      <vt:lpstr>Server X3DJSONLD</vt:lpstr>
      <vt:lpstr>Server-side code (node.js)</vt:lpstr>
      <vt:lpstr>Server-side example (continued)</vt:lpstr>
      <vt:lpstr>Server-side example (continued)</vt:lpstr>
      <vt:lpstr>Results</vt:lpstr>
      <vt:lpstr>Object Model Integration (pythonSAI)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X3D JSON Loader Tutorial</dc:title>
  <dc:creator>John Carlson</dc:creator>
  <cp:lastModifiedBy>John Carlson</cp:lastModifiedBy>
  <cp:revision>35</cp:revision>
  <dcterms:created xsi:type="dcterms:W3CDTF">2017-03-05T06:54:04Z</dcterms:created>
  <dcterms:modified xsi:type="dcterms:W3CDTF">2017-05-20T20:41:06Z</dcterms:modified>
</cp:coreProperties>
</file>