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C036-8BCC-4E89-9455-BC85A1FB63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rextreme/pythonSAI" TargetMode="External"/><Relationship Id="rId2" Type="http://schemas.openxmlformats.org/officeDocument/2006/relationships/hyperlink" Target="https://github.com/coderextreme/X3DJSONL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X3D JSON Loader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Carlson</a:t>
            </a:r>
          </a:p>
          <a:p>
            <a:r>
              <a:rPr lang="en-US" dirty="0">
                <a:hlinkClick r:id="rId2"/>
              </a:rPr>
              <a:t>https://github.com/coderextreme/X3DJSONLD</a:t>
            </a:r>
            <a:endParaRPr lang="en-US" dirty="0"/>
          </a:p>
          <a:p>
            <a:r>
              <a:rPr lang="en-US" dirty="0">
                <a:hlinkClick r:id="rId3"/>
              </a:rPr>
              <a:t>https://github.com/coderextreme/pythonSAI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 Integration (</a:t>
            </a:r>
            <a:r>
              <a:rPr lang="en-US" dirty="0" err="1"/>
              <a:t>pythonSAI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 for </a:t>
            </a:r>
            <a:r>
              <a:rPr lang="en-US" dirty="0" err="1"/>
              <a:t>Serializers</a:t>
            </a:r>
            <a:endParaRPr lang="en-US"/>
          </a:p>
          <a:p>
            <a:r>
              <a:rPr lang="en-US"/>
              <a:t>Uses </a:t>
            </a:r>
            <a:r>
              <a:rPr lang="en-US" dirty="0"/>
              <a:t>Beautiful Soup 4 to parse XML</a:t>
            </a:r>
          </a:p>
          <a:p>
            <a:r>
              <a:rPr lang="en-US" dirty="0"/>
              <a:t>parseom.py – produces mapToMethod.js.</a:t>
            </a:r>
          </a:p>
          <a:p>
            <a:pPr lvl="1"/>
            <a:r>
              <a:rPr lang="en-US" dirty="0"/>
              <a:t>Lists Java X3DJSAIL methods for parent node/child node relationships.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Produces duplicate keys</a:t>
            </a:r>
          </a:p>
          <a:p>
            <a:pPr lvl="2"/>
            <a:r>
              <a:rPr lang="en-US" dirty="0"/>
              <a:t>Does not cover everything, </a:t>
            </a:r>
            <a:r>
              <a:rPr lang="en-US" dirty="0" err="1"/>
              <a:t>serializer</a:t>
            </a:r>
            <a:r>
              <a:rPr lang="en-US" dirty="0"/>
              <a:t> must add additional methods.</a:t>
            </a:r>
          </a:p>
          <a:p>
            <a:pPr lvl="2"/>
            <a:r>
              <a:rPr lang="en-US" dirty="0"/>
              <a:t>Still needs work with duplicate keys, chaining methods.</a:t>
            </a:r>
          </a:p>
          <a:p>
            <a:r>
              <a:rPr lang="en-US" dirty="0"/>
              <a:t>fieldtypes.py – produces fieldTypes.js</a:t>
            </a:r>
          </a:p>
          <a:p>
            <a:pPr lvl="1"/>
            <a:r>
              <a:rPr lang="en-US" dirty="0"/>
              <a:t>Lists types of attributes in a JSON object</a:t>
            </a:r>
          </a:p>
        </p:txBody>
      </p:sp>
    </p:spTree>
    <p:extLst>
      <p:ext uri="{BB962C8B-B14F-4D97-AF65-F5344CB8AC3E}">
        <p14:creationId xmlns:p14="http://schemas.microsoft.com/office/powerpoint/2010/main" val="38629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Purpose:</a:t>
            </a:r>
          </a:p>
          <a:p>
            <a:pPr lvl="1"/>
            <a:r>
              <a:rPr lang="en-US" dirty="0"/>
              <a:t>Render JSON to X3DOM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Generic, convert certain types of JSON to DOM and XML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DOM and XML rendering with X3DOM and Cobweb</a:t>
            </a:r>
          </a:p>
          <a:p>
            <a:pPr lvl="1"/>
            <a:r>
              <a:rPr lang="en-US" dirty="0"/>
              <a:t>Document Validation against Schema 3.3</a:t>
            </a:r>
          </a:p>
          <a:p>
            <a:pPr lvl="1"/>
            <a:r>
              <a:rPr lang="en-US" dirty="0"/>
              <a:t>Loading of JSON documents into a web page with </a:t>
            </a:r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7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X3DJSONLD.js – convert JSON to DOM and XML, load URLs</a:t>
            </a:r>
          </a:p>
          <a:p>
            <a:r>
              <a:rPr lang="en-US" dirty="0"/>
              <a:t>loaderJQuery.js – jQuery and other integrations useful for a web page.</a:t>
            </a:r>
          </a:p>
          <a:p>
            <a:r>
              <a:rPr lang="en-US" dirty="0"/>
              <a:t>serverX3DJSONLD.js – server side version of X3DJSONLD.js</a:t>
            </a:r>
          </a:p>
          <a:p>
            <a:r>
              <a:rPr lang="en-US" dirty="0"/>
              <a:t>convertJSON.js – convert JSON and send to </a:t>
            </a:r>
            <a:r>
              <a:rPr lang="en-US" dirty="0" err="1"/>
              <a:t>serializer</a:t>
            </a:r>
            <a:r>
              <a:rPr lang="en-US" dirty="0"/>
              <a:t>.</a:t>
            </a:r>
          </a:p>
          <a:p>
            <a:r>
              <a:rPr lang="en-US" dirty="0"/>
              <a:t>json2all.js – driver script for convertJSON.js</a:t>
            </a:r>
          </a:p>
          <a:p>
            <a:r>
              <a:rPr lang="en-US" dirty="0"/>
              <a:t>PythonSerializer.js – serialize DOM to Python (old, unfinished).</a:t>
            </a:r>
          </a:p>
          <a:p>
            <a:r>
              <a:rPr lang="en-US" dirty="0"/>
              <a:t>JavaSerializer.js – serialize DOM to Java.</a:t>
            </a:r>
          </a:p>
          <a:p>
            <a:r>
              <a:rPr lang="en-US" dirty="0"/>
              <a:t>JavaScriptSerializerNew.js – serialize DOM to JavaScript.</a:t>
            </a:r>
          </a:p>
          <a:p>
            <a:r>
              <a:rPr lang="en-US" dirty="0"/>
              <a:t>DOMSerializer.js – serialize DOM to XML</a:t>
            </a:r>
          </a:p>
        </p:txBody>
      </p:sp>
    </p:spTree>
    <p:extLst>
      <p:ext uri="{BB962C8B-B14F-4D97-AF65-F5344CB8AC3E}">
        <p14:creationId xmlns:p14="http://schemas.microsoft.com/office/powerpoint/2010/main" val="377875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PrototypeExpander.js – Expands JSON Prototypes to regular JSON.</a:t>
            </a:r>
          </a:p>
          <a:p>
            <a:r>
              <a:rPr lang="en-US" dirty="0"/>
              <a:t>Script.js – sample way to convert </a:t>
            </a:r>
            <a:r>
              <a:rPr lang="en-US" dirty="0" err="1"/>
              <a:t>VRMLscript</a:t>
            </a:r>
            <a:r>
              <a:rPr lang="en-US" dirty="0"/>
              <a:t> to JavaScript (gamma)</a:t>
            </a:r>
          </a:p>
          <a:p>
            <a:r>
              <a:rPr lang="en-US" dirty="0"/>
              <a:t>Flattener.js – “flattens” JSON – gets rid of empty objects</a:t>
            </a:r>
          </a:p>
          <a:p>
            <a:r>
              <a:rPr lang="en-US" dirty="0"/>
              <a:t>completeXMLProtoExpander.js – Expands XML Prototypes to regular XML (gamma)</a:t>
            </a:r>
          </a:p>
          <a:p>
            <a:r>
              <a:rPr lang="en-US" dirty="0"/>
              <a:t>exi.js – for Efficient JSON interchange</a:t>
            </a:r>
          </a:p>
          <a:p>
            <a:r>
              <a:rPr lang="en-US" dirty="0"/>
              <a:t>PPP.js – driver script for Prototype Expander</a:t>
            </a:r>
          </a:p>
          <a:p>
            <a:r>
              <a:rPr lang="en-US" dirty="0"/>
              <a:t>app.js – simple web server.  Runs external prototype expander.</a:t>
            </a:r>
          </a:p>
          <a:p>
            <a:r>
              <a:rPr lang="en-US" dirty="0"/>
              <a:t>convert.js – converts XML to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fieldTypes.js – maps fields in nodes to types</a:t>
            </a:r>
          </a:p>
          <a:p>
            <a:r>
              <a:rPr lang="en-US" dirty="0"/>
              <a:t>mapToMethod.js – maps a parent child relationship to a method</a:t>
            </a:r>
          </a:p>
          <a:p>
            <a:r>
              <a:rPr lang="en-US" dirty="0"/>
              <a:t>json2all.js – converts JSON to * formats</a:t>
            </a:r>
          </a:p>
          <a:p>
            <a:r>
              <a:rPr lang="en-US" dirty="0"/>
              <a:t>runppp.sh – runs the prototype expander</a:t>
            </a:r>
          </a:p>
          <a:p>
            <a:r>
              <a:rPr lang="en-US" dirty="0"/>
              <a:t>runjson.sh – runs the json2all.js</a:t>
            </a:r>
          </a:p>
          <a:p>
            <a:r>
              <a:rPr lang="en-US" dirty="0"/>
              <a:t>compilejava.sh – compiles converted Java and runs it, stores in archives</a:t>
            </a:r>
          </a:p>
          <a:p>
            <a:r>
              <a:rPr lang="en-US" dirty="0"/>
              <a:t>convert.sh – runs convert.js</a:t>
            </a:r>
          </a:p>
        </p:txBody>
      </p:sp>
    </p:spTree>
    <p:extLst>
      <p:ext uri="{BB962C8B-B14F-4D97-AF65-F5344CB8AC3E}">
        <p14:creationId xmlns:p14="http://schemas.microsoft.com/office/powerpoint/2010/main" val="284117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Main Routine loadX3DJS()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and client versions.</a:t>
            </a:r>
          </a:p>
          <a:p>
            <a:r>
              <a:rPr lang="en-US" dirty="0"/>
              <a:t>Server version takes </a:t>
            </a:r>
            <a:r>
              <a:rPr lang="en-US" dirty="0" err="1"/>
              <a:t>json</a:t>
            </a:r>
            <a:r>
              <a:rPr lang="en-US" dirty="0"/>
              <a:t> and filename, returns DOM element</a:t>
            </a:r>
          </a:p>
          <a:p>
            <a:r>
              <a:rPr lang="en-US" dirty="0"/>
              <a:t>Client version take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 log, and namespace returns DOM element</a:t>
            </a:r>
          </a:p>
          <a:p>
            <a:r>
              <a:rPr lang="en-US" dirty="0"/>
              <a:t>Client side does Inline processing of JSON since X3DOM and Cobweb </a:t>
            </a:r>
            <a:r>
              <a:rPr lang="en-US"/>
              <a:t>don’t support JSON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</a:t>
            </a:r>
            <a:r>
              <a:rPr lang="en-US" dirty="0" err="1"/>
              <a:t>loaderJQuery</a:t>
            </a:r>
            <a:r>
              <a:rPr lang="en-US" dirty="0"/>
              <a:t> (replace, append)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replaceX3DJSON() takes a selector,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 log and namespace and appends the element returned from calling loadX3DJS to the emptied selector.</a:t>
            </a:r>
          </a:p>
          <a:p>
            <a:r>
              <a:rPr lang="en-US" dirty="0"/>
              <a:t>appendX3DJSON2Selector() takes a selector,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 log and namespace and appends the element returned from calling loadX3DJS to the selector.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(HTML inclusion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 … load Cobweb, X3DOM, etc.  See index.html ]</a:t>
            </a:r>
          </a:p>
          <a:p>
            <a:r>
              <a:rPr lang="en-US"/>
              <a:t> &lt;</a:t>
            </a:r>
            <a:r>
              <a:rPr lang="en-US" dirty="0"/>
              <a:t>div id="x3domjson"&gt;&lt;/div&gt;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="X3DJSONLD.js"&gt;&lt;/script&gt;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="PrototypeExpander.js"&gt;&lt;/script&gt;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="Flattener.js"&gt;&lt;/script&gt;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="loaderJQuery.js"&gt;&lt;/script&gt;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$(document).ready(function() {</a:t>
            </a:r>
          </a:p>
          <a:p>
            <a:r>
              <a:rPr lang="en-US" dirty="0"/>
              <a:t>                loadX3DJSON('#x3domjson','flipper.json'); // does load </a:t>
            </a:r>
            <a:r>
              <a:rPr lang="en-US" dirty="0" err="1"/>
              <a:t>flipper.json</a:t>
            </a:r>
            <a:endParaRPr lang="en-US" dirty="0"/>
          </a:p>
          <a:p>
            <a:r>
              <a:rPr lang="en-US" dirty="0"/>
              <a:t>        });</a:t>
            </a:r>
          </a:p>
          <a:p>
            <a:r>
              <a:rPr lang="en-US" dirty="0"/>
              <a:t>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5513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X3DJSONLD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Convert JSON to XML, Python, Java and </a:t>
            </a:r>
            <a:r>
              <a:rPr lang="en-US" dirty="0" err="1"/>
              <a:t>Nashorn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Do prototype expansion, command line and extern</a:t>
            </a:r>
          </a:p>
          <a:p>
            <a:pPr lvl="1"/>
            <a:r>
              <a:rPr lang="en-US" dirty="0"/>
              <a:t>Verify JSON input with Java output.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ConvertJSON.js to load the JSON into DOM and call a </a:t>
            </a:r>
            <a:r>
              <a:rPr lang="en-US" dirty="0" err="1"/>
              <a:t>serializer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 err="1"/>
              <a:t>serializers</a:t>
            </a:r>
            <a:r>
              <a:rPr lang="en-US" dirty="0"/>
              <a:t>, called by json2all.js and runjson.sh</a:t>
            </a:r>
          </a:p>
          <a:p>
            <a:pPr lvl="1"/>
            <a:r>
              <a:rPr lang="en-US" dirty="0"/>
              <a:t>Java compilation script (compilejava.sh)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Very few files converted back to original.  Currently researching and exchanging bug reports.  More work needed.</a:t>
            </a:r>
          </a:p>
        </p:txBody>
      </p:sp>
    </p:spTree>
    <p:extLst>
      <p:ext uri="{BB962C8B-B14F-4D97-AF65-F5344CB8AC3E}">
        <p14:creationId xmlns:p14="http://schemas.microsoft.com/office/powerpoint/2010/main" val="48657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755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X3D JSON Loader Tutorial</vt:lpstr>
      <vt:lpstr>X3DJSONLD Purpose</vt:lpstr>
      <vt:lpstr>X3DJSONLD Modules</vt:lpstr>
      <vt:lpstr>X3DJSONLD Modules (cont.)</vt:lpstr>
      <vt:lpstr>X3DJSONLD Modules (cont.)</vt:lpstr>
      <vt:lpstr>X3DJSONLD Main Routine loadX3DJS()</vt:lpstr>
      <vt:lpstr>X3DJSONLD loaderJQuery (replace, append)</vt:lpstr>
      <vt:lpstr>X3DJSONLD (HTML inclusion example)</vt:lpstr>
      <vt:lpstr>Server X3DJSONLD</vt:lpstr>
      <vt:lpstr>Object Model Integration (pythonSAI)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X3D JSON Loader Tutorial</dc:title>
  <dc:creator>John Carlson</dc:creator>
  <cp:lastModifiedBy>John Carlson</cp:lastModifiedBy>
  <cp:revision>11</cp:revision>
  <dcterms:created xsi:type="dcterms:W3CDTF">2017-03-05T06:54:04Z</dcterms:created>
  <dcterms:modified xsi:type="dcterms:W3CDTF">2017-04-26T19:23:12Z</dcterms:modified>
</cp:coreProperties>
</file>