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dhilliant Nur Pramudya" initials="FNP" lastIdx="1" clrIdx="0">
    <p:extLst>
      <p:ext uri="{19B8F6BF-5375-455C-9EA6-DF929625EA0E}">
        <p15:presenceInfo xmlns:p15="http://schemas.microsoft.com/office/powerpoint/2012/main" userId="7e65f0cc34ff7f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8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3AF4126-CC38-4CA5-81AF-CC0EDCD1B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C75C771-71EA-4C49-92A4-991281045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D411F75-184D-4389-9C7D-566602A4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1885-2F30-4D9D-B53C-72B1F47F4101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763DC42-5B8A-4319-9FE1-70A0CCC9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878F7EA-9E20-4730-AFAA-AB17443C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83E2-857B-43EC-B53C-E3D1CD8C2C9E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Gambar 15">
            <a:extLst>
              <a:ext uri="{FF2B5EF4-FFF2-40B4-BE49-F238E27FC236}">
                <a16:creationId xmlns:a16="http://schemas.microsoft.com/office/drawing/2014/main" id="{653919A8-4002-4022-B97F-60534AEED6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" y="81511"/>
            <a:ext cx="11981712" cy="688849"/>
          </a:xfrm>
          <a:prstGeom prst="rect">
            <a:avLst/>
          </a:prstGeom>
        </p:spPr>
      </p:pic>
      <p:pic>
        <p:nvPicPr>
          <p:cNvPr id="8" name="Gambar 14">
            <a:extLst>
              <a:ext uri="{FF2B5EF4-FFF2-40B4-BE49-F238E27FC236}">
                <a16:creationId xmlns:a16="http://schemas.microsoft.com/office/drawing/2014/main" id="{20B3DF41-F7F7-4702-B723-FA42060F4D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0269"/>
            <a:ext cx="12192000" cy="8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0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DDDC5FE-8093-4C30-841B-30690DF7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7BD1E640-8ABD-415A-8B40-CDD250BC4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2DA8488-D889-476F-B733-F42550A4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1885-2F30-4D9D-B53C-72B1F47F4101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99FD116-16A0-4B6F-9FB1-C034507F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2AC07A5-CBB1-4037-8340-D63F7A97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83E2-857B-43EC-B53C-E3D1CD8C2C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716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DB83C5AB-2410-419A-AC55-9E95F1432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B7349D16-9328-43B0-A1D0-37A3A0850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6C819F7-6509-4614-90F3-F450ECB4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1885-2F30-4D9D-B53C-72B1F47F4101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9BEA70A-0CDB-434F-9DE6-B4734E76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0136A3B-B7C8-45F6-BA25-39AE0851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83E2-857B-43EC-B53C-E3D1CD8C2C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000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9A5E5DA-02F9-44E7-B181-B387FCC9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1E3D157-3E8C-42CC-86B8-3AD2BCB1A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3C7BA52-92D7-4FE2-90B0-D6376D8E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1885-2F30-4D9D-B53C-72B1F47F4101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DE51C2C-3188-41EE-A54D-71D6B3DE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B0A0AEF-CC1C-4646-A968-8D736A58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83E2-857B-43EC-B53C-E3D1CD8C2C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161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5EDF6C-75AE-4D5F-AD53-2964F3B3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6C27751E-C4A2-48FC-AD7E-4F9555AC2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A68994B-26B5-4762-A4DB-B9D95302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1885-2F30-4D9D-B53C-72B1F47F4101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7FAEE08-5309-4AC8-BD4E-8B736744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288B0EA-0E42-4B33-86A1-035464D2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83E2-857B-43EC-B53C-E3D1CD8C2C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370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E9C68E2-D1F5-4214-847D-2C3C76B9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AB7E3B5-E414-4181-B08A-98A839BDF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5A8C77C5-8EA0-478F-9B10-B1897ECE2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210C0A8C-2D1F-4BFF-BAEF-61D5DDE0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1885-2F30-4D9D-B53C-72B1F47F4101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D18FB633-22D2-4304-827A-A6CB8079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716933D-0722-4F22-8995-6F317B59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83E2-857B-43EC-B53C-E3D1CD8C2C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134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9E058C0-D6F4-44C4-999F-5636DEEB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7E3FE4E-0F72-4090-90A4-67016C38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676418F-E159-4F7C-9B46-B9739D4AA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7490642A-79AC-4A02-91AF-70A699902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8F82530D-0815-422F-BCA5-3C13C4C64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0137E319-17B3-4817-A189-DD65EEA0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1885-2F30-4D9D-B53C-72B1F47F4101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F87A6F52-012B-4EA1-BF28-E65F6428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1959BD85-47D8-426C-94F3-D9FE6CF3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83E2-857B-43EC-B53C-E3D1CD8C2C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351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A38E70F-E457-4BB9-A2F3-E1E4CE46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C12CB495-A727-404C-AF32-80E24229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1885-2F30-4D9D-B53C-72B1F47F4101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C9CAFD56-C67D-4498-B1F4-D7DE2183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89CC53D9-2985-4F27-AABC-5FFCA435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83E2-857B-43EC-B53C-E3D1CD8C2C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646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B12D49D5-6F9A-46CA-8B4C-A0515512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1885-2F30-4D9D-B53C-72B1F47F4101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DE22A377-69CF-4FC9-A1DB-8809129A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C42DDDF5-6610-40CE-A763-D8BC8538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83E2-857B-43EC-B53C-E3D1CD8C2C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20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C212B9-7F9C-4402-8014-9A8D4CB3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D58B0B2-1E4E-45C7-BA81-8812726E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A5446EBF-4912-4D88-8BAF-7AB81E41C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6D4C326-0F0A-4044-AAF1-8E494E06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1885-2F30-4D9D-B53C-72B1F47F4101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30BA564E-2ACF-4CC5-8D40-A9BFEB53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37C4DCC5-DF4E-4B93-905C-EF4B6E4A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83E2-857B-43EC-B53C-E3D1CD8C2C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24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6652DA5-518A-4A33-B4DC-D4FAB250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96F646EE-43A9-471D-910D-599560EDD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C5088813-8951-4FD4-AC27-F81936501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27DA7C23-2F37-4037-AF99-D2855887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1885-2F30-4D9D-B53C-72B1F47F4101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26B5B27-940D-4414-9EF7-1A70A3B4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675AC46-8A60-4F25-9C42-16C8728C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83E2-857B-43EC-B53C-E3D1CD8C2C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08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BBF56426-9FC5-45CA-A8E8-4337FE42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528872B-D915-4706-BD13-C37287BB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5583ADC-B278-4C36-98E0-6F7A4793B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51885-2F30-4D9D-B53C-72B1F47F4101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54ACFD3-0AA0-4008-BDEB-D9FE430A9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3655EFD-4FD9-4FC1-9DC9-E9FBC6E56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83E2-857B-43EC-B53C-E3D1CD8C2C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107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 descr="Sebuah gambar berisi dalam ruangan&#10;&#10;Deskripsi dibuat secara otomatis">
            <a:extLst>
              <a:ext uri="{FF2B5EF4-FFF2-40B4-BE49-F238E27FC236}">
                <a16:creationId xmlns:a16="http://schemas.microsoft.com/office/drawing/2014/main" id="{827A727E-AB6B-4EAC-BE83-760AE151D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ersegi Panjang 3">
            <a:extLst>
              <a:ext uri="{FF2B5EF4-FFF2-40B4-BE49-F238E27FC236}">
                <a16:creationId xmlns:a16="http://schemas.microsoft.com/office/drawing/2014/main" id="{55FC9C43-1349-46AD-8368-2389547A09D3}"/>
              </a:ext>
            </a:extLst>
          </p:cNvPr>
          <p:cNvSpPr/>
          <p:nvPr/>
        </p:nvSpPr>
        <p:spPr>
          <a:xfrm>
            <a:off x="0" y="11908"/>
            <a:ext cx="12191999" cy="6857999"/>
          </a:xfrm>
          <a:prstGeom prst="rect">
            <a:avLst/>
          </a:prstGeom>
          <a:solidFill>
            <a:srgbClr val="7458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Gambar 14">
            <a:extLst>
              <a:ext uri="{FF2B5EF4-FFF2-40B4-BE49-F238E27FC236}">
                <a16:creationId xmlns:a16="http://schemas.microsoft.com/office/drawing/2014/main" id="{B522470B-814F-42EA-86D5-7C4C6EC43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0269"/>
            <a:ext cx="12192000" cy="839638"/>
          </a:xfrm>
          <a:prstGeom prst="rect">
            <a:avLst/>
          </a:prstGeom>
        </p:spPr>
      </p:pic>
      <p:pic>
        <p:nvPicPr>
          <p:cNvPr id="16" name="Gambar 15">
            <a:extLst>
              <a:ext uri="{FF2B5EF4-FFF2-40B4-BE49-F238E27FC236}">
                <a16:creationId xmlns:a16="http://schemas.microsoft.com/office/drawing/2014/main" id="{3C4B6B0D-7532-477C-B9C1-A4EDB5A1E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" y="81511"/>
            <a:ext cx="11981712" cy="688849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C5640857-AADB-4F03-AA8A-BE5223B2156C}"/>
              </a:ext>
            </a:extLst>
          </p:cNvPr>
          <p:cNvSpPr txBox="1">
            <a:spLocks noChangeArrowheads="1"/>
          </p:cNvSpPr>
          <p:nvPr/>
        </p:nvSpPr>
        <p:spPr>
          <a:xfrm>
            <a:off x="487636" y="1507071"/>
            <a:ext cx="10199938" cy="12621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b="1">
                <a:solidFill>
                  <a:schemeClr val="bg1"/>
                </a:solidFill>
                <a:latin typeface="+mn-lt"/>
              </a:rPr>
              <a:t>Divisi Inkubator dan Inovasi Teknologi</a:t>
            </a:r>
          </a:p>
          <a:p>
            <a:pPr algn="l"/>
            <a:r>
              <a:rPr lang="id-ID" sz="2800" b="1">
                <a:solidFill>
                  <a:schemeClr val="bg1"/>
                </a:solidFill>
                <a:latin typeface="+mn-lt"/>
              </a:rPr>
              <a:t>Departemen Teknik Instrumentasi ITS </a:t>
            </a:r>
            <a:endParaRPr lang="en-US" sz="105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4AD79F0F-9471-4DE0-9D42-A701CF6633A2}"/>
              </a:ext>
            </a:extLst>
          </p:cNvPr>
          <p:cNvSpPr txBox="1">
            <a:spLocks noChangeArrowheads="1"/>
          </p:cNvSpPr>
          <p:nvPr/>
        </p:nvSpPr>
        <p:spPr>
          <a:xfrm>
            <a:off x="487636" y="3010959"/>
            <a:ext cx="5997054" cy="7556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b="1" u="sng">
                <a:solidFill>
                  <a:schemeClr val="bg1"/>
                </a:solidFill>
                <a:latin typeface="+mn-lt"/>
              </a:rPr>
              <a:t>PT Teknindo Geosistem</a:t>
            </a:r>
            <a:endParaRPr lang="en-US" sz="1050" b="1" u="sng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00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941BE-5EB1-4EAC-BC9C-C07DD37AA4DE}"/>
              </a:ext>
            </a:extLst>
          </p:cNvPr>
          <p:cNvSpPr txBox="1"/>
          <p:nvPr/>
        </p:nvSpPr>
        <p:spPr>
          <a:xfrm>
            <a:off x="4603468" y="4741948"/>
            <a:ext cx="6829520" cy="862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Inclinometer Read Out 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0E63B46-429C-43DF-B979-10329B88B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1" y="1061640"/>
            <a:ext cx="3052657" cy="4111323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6FC83BDA-A595-48C4-A9D8-BB1290022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959" y="1217830"/>
            <a:ext cx="3797570" cy="218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5359E6-1E5A-43C5-BF54-0F15EAA4E6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" t="1057" r="13954" b="-1057"/>
          <a:stretch/>
        </p:blipFill>
        <p:spPr>
          <a:xfrm>
            <a:off x="4261224" y="1103496"/>
            <a:ext cx="3345524" cy="2985855"/>
          </a:xfrm>
          <a:prstGeom prst="rect">
            <a:avLst/>
          </a:prstGeom>
        </p:spPr>
      </p:pic>
      <p:pic>
        <p:nvPicPr>
          <p:cNvPr id="3" name="Picture 2" descr="A picture containing control panel&#10;&#10;Description automatically generated">
            <a:extLst>
              <a:ext uri="{FF2B5EF4-FFF2-40B4-BE49-F238E27FC236}">
                <a16:creationId xmlns:a16="http://schemas.microsoft.com/office/drawing/2014/main" id="{0366067B-3694-4554-8A60-AD39501B79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2" b="15517"/>
          <a:stretch/>
        </p:blipFill>
        <p:spPr>
          <a:xfrm rot="16200000">
            <a:off x="8080549" y="913091"/>
            <a:ext cx="3804006" cy="33455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ambar 8">
            <a:extLst>
              <a:ext uri="{FF2B5EF4-FFF2-40B4-BE49-F238E27FC236}">
                <a16:creationId xmlns:a16="http://schemas.microsoft.com/office/drawing/2014/main" id="{47DBB799-E13B-4A67-90A5-74E1538A6B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0" y="5398174"/>
            <a:ext cx="3794760" cy="2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941BE-5EB1-4EAC-BC9C-C07DD37AA4DE}"/>
              </a:ext>
            </a:extLst>
          </p:cNvPr>
          <p:cNvSpPr txBox="1"/>
          <p:nvPr/>
        </p:nvSpPr>
        <p:spPr>
          <a:xfrm>
            <a:off x="4603468" y="4741948"/>
            <a:ext cx="6829520" cy="862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Inclinometer Probe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2E881AA-02B4-4F8B-906E-D928A5DE1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8" y="967392"/>
            <a:ext cx="3797983" cy="28200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B31BB62-C1DE-4341-BF48-EC772FBFB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49" y="969067"/>
            <a:ext cx="3793472" cy="28166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91AEA3-332F-4B8B-ABD2-2E86DCBF6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76" y="967392"/>
            <a:ext cx="3797984" cy="2820003"/>
          </a:xfrm>
          <a:prstGeom prst="rect">
            <a:avLst/>
          </a:prstGeom>
        </p:spPr>
      </p:pic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ambar 8">
            <a:extLst>
              <a:ext uri="{FF2B5EF4-FFF2-40B4-BE49-F238E27FC236}">
                <a16:creationId xmlns:a16="http://schemas.microsoft.com/office/drawing/2014/main" id="{47DBB799-E13B-4A67-90A5-74E1538A6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4" y="5398174"/>
            <a:ext cx="3794760" cy="2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50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NYU NYU</dc:creator>
  <cp:lastModifiedBy>Andreas Pratama Putra</cp:lastModifiedBy>
  <cp:revision>7</cp:revision>
  <dcterms:created xsi:type="dcterms:W3CDTF">2021-09-29T15:24:43Z</dcterms:created>
  <dcterms:modified xsi:type="dcterms:W3CDTF">2021-10-11T14:34:44Z</dcterms:modified>
</cp:coreProperties>
</file>