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83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82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26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8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4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48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47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15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12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86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4F19-53EB-4ED3-B7C4-DFB1E38DD09A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44B6-3D6D-4D47-8B19-7C849DE2D9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9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40" y="1634264"/>
            <a:ext cx="2358659" cy="23475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70763" y="3981797"/>
            <a:ext cx="33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62395" y="3981797"/>
            <a:ext cx="33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76053" y="3998423"/>
            <a:ext cx="33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359820" y="2449727"/>
                <a:ext cx="710943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𝐿𝑒𝑓𝑡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20" y="2449727"/>
                <a:ext cx="710943" cy="358303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194303" y="2449727"/>
                <a:ext cx="710943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303" y="2449727"/>
                <a:ext cx="710943" cy="358560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5070763" y="4572000"/>
            <a:ext cx="212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054027" y="4218662"/>
            <a:ext cx="33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128951" y="1397399"/>
                <a:ext cx="19796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…≠</m:t>
                      </m:r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51" y="1397399"/>
                <a:ext cx="197961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214692" y="4583587"/>
                <a:ext cx="19796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…≠</m:t>
                      </m:r>
                      <m:sSub>
                        <m:sSub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2" y="4583587"/>
                <a:ext cx="197961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359819" y="2880527"/>
                <a:ext cx="710943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𝐿𝑒𝑓𝑡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19" y="2880527"/>
                <a:ext cx="710943" cy="358303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194302" y="2880527"/>
                <a:ext cx="710943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302" y="2880527"/>
                <a:ext cx="710943" cy="358560"/>
              </a:xfrm>
              <a:prstGeom prst="rect">
                <a:avLst/>
              </a:prstGeom>
              <a:blipFill>
                <a:blip r:embed="rId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1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5193020FFD924EAB880CA967FCE768" ma:contentTypeVersion="15" ma:contentTypeDescription="Ein neues Dokument erstellen." ma:contentTypeScope="" ma:versionID="52515423263cf715baa6e52de016bd5d">
  <xsd:schema xmlns:xsd="http://www.w3.org/2001/XMLSchema" xmlns:xs="http://www.w3.org/2001/XMLSchema" xmlns:p="http://schemas.microsoft.com/office/2006/metadata/properties" xmlns:ns3="33d1f8ad-f647-43b2-a91a-a159d2827715" xmlns:ns4="e721a350-4218-475f-8983-a4c42f67131c" targetNamespace="http://schemas.microsoft.com/office/2006/metadata/properties" ma:root="true" ma:fieldsID="ad24f65fc98211df24b8dcfe7c310bd1" ns3:_="" ns4:_="">
    <xsd:import namespace="33d1f8ad-f647-43b2-a91a-a159d2827715"/>
    <xsd:import namespace="e721a350-4218-475f-8983-a4c42f671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1f8ad-f647-43b2-a91a-a159d2827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1a350-4218-475f-8983-a4c42f671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d1f8ad-f647-43b2-a91a-a159d2827715" xsi:nil="true"/>
  </documentManagement>
</p:properties>
</file>

<file path=customXml/itemProps1.xml><?xml version="1.0" encoding="utf-8"?>
<ds:datastoreItem xmlns:ds="http://schemas.openxmlformats.org/officeDocument/2006/customXml" ds:itemID="{FC6C64A9-CAC2-4398-8B96-BD5F602E1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d1f8ad-f647-43b2-a91a-a159d2827715"/>
    <ds:schemaRef ds:uri="e721a350-4218-475f-8983-a4c42f671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192CF-A443-47DB-9180-52632D1A3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636D5-9522-4D35-AB23-D2E75081810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721a350-4218-475f-8983-a4c42f67131c"/>
    <ds:schemaRef ds:uri="http://schemas.microsoft.com/office/2006/documentManagement/types"/>
    <ds:schemaRef ds:uri="http://www.w3.org/XML/1998/namespace"/>
    <ds:schemaRef ds:uri="33d1f8ad-f647-43b2-a91a-a159d282771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Sarkany</dc:creator>
  <cp:lastModifiedBy>Andreas Sarkany</cp:lastModifiedBy>
  <cp:revision>4</cp:revision>
  <dcterms:created xsi:type="dcterms:W3CDTF">2023-03-14T16:17:04Z</dcterms:created>
  <dcterms:modified xsi:type="dcterms:W3CDTF">2023-03-14T17:47:13Z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0x010100A95193020FFD924EAB880CA967FCE768</vt:lpwstr>
  </property>
</Properties>
</file>