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36ED-12B7-4B73-8D06-634F1A0C8FC9}" type="datetimeFigureOut">
              <a:rPr lang="de-AT" smtClean="0"/>
              <a:t>18.05.2022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E526-C426-44A4-8CAC-53CFE2F1D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66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36ED-12B7-4B73-8D06-634F1A0C8FC9}" type="datetimeFigureOut">
              <a:rPr lang="de-AT" smtClean="0"/>
              <a:t>18.05.2022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E526-C426-44A4-8CAC-53CFE2F1D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502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36ED-12B7-4B73-8D06-634F1A0C8FC9}" type="datetimeFigureOut">
              <a:rPr lang="de-AT" smtClean="0"/>
              <a:t>18.05.2022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E526-C426-44A4-8CAC-53CFE2F1D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04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36ED-12B7-4B73-8D06-634F1A0C8FC9}" type="datetimeFigureOut">
              <a:rPr lang="de-AT" smtClean="0"/>
              <a:t>18.05.2022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E526-C426-44A4-8CAC-53CFE2F1D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2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36ED-12B7-4B73-8D06-634F1A0C8FC9}" type="datetimeFigureOut">
              <a:rPr lang="de-AT" smtClean="0"/>
              <a:t>18.05.2022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E526-C426-44A4-8CAC-53CFE2F1D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605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36ED-12B7-4B73-8D06-634F1A0C8FC9}" type="datetimeFigureOut">
              <a:rPr lang="de-AT" smtClean="0"/>
              <a:t>18.05.2022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E526-C426-44A4-8CAC-53CFE2F1D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183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36ED-12B7-4B73-8D06-634F1A0C8FC9}" type="datetimeFigureOut">
              <a:rPr lang="de-AT" smtClean="0"/>
              <a:t>18.05.2022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E526-C426-44A4-8CAC-53CFE2F1D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152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36ED-12B7-4B73-8D06-634F1A0C8FC9}" type="datetimeFigureOut">
              <a:rPr lang="de-AT" smtClean="0"/>
              <a:t>18.05.2022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E526-C426-44A4-8CAC-53CFE2F1D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97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36ED-12B7-4B73-8D06-634F1A0C8FC9}" type="datetimeFigureOut">
              <a:rPr lang="de-AT" smtClean="0"/>
              <a:t>18.05.2022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E526-C426-44A4-8CAC-53CFE2F1D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860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36ED-12B7-4B73-8D06-634F1A0C8FC9}" type="datetimeFigureOut">
              <a:rPr lang="de-AT" smtClean="0"/>
              <a:t>18.05.2022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E526-C426-44A4-8CAC-53CFE2F1D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822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36ED-12B7-4B73-8D06-634F1A0C8FC9}" type="datetimeFigureOut">
              <a:rPr lang="de-AT" smtClean="0"/>
              <a:t>18.05.2022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E526-C426-44A4-8CAC-53CFE2F1D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26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136ED-12B7-4B73-8D06-634F1A0C8FC9}" type="datetimeFigureOut">
              <a:rPr lang="de-AT" smtClean="0"/>
              <a:t>18.05.2022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6E526-C426-44A4-8CAC-53CFE2F1D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824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8" y="1679299"/>
            <a:ext cx="3347569" cy="358474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673" y="1785836"/>
            <a:ext cx="3183843" cy="341360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589" y="1815018"/>
            <a:ext cx="3206465" cy="3416725"/>
          </a:xfrm>
          <a:prstGeom prst="rect">
            <a:avLst/>
          </a:prstGeom>
        </p:spPr>
      </p:pic>
      <p:sp>
        <p:nvSpPr>
          <p:cNvPr id="7" name="Pfeil nach rechts 6"/>
          <p:cNvSpPr/>
          <p:nvPr/>
        </p:nvSpPr>
        <p:spPr>
          <a:xfrm>
            <a:off x="3635463" y="3256516"/>
            <a:ext cx="1028210" cy="5337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Pfeil nach rechts 7"/>
          <p:cNvSpPr/>
          <p:nvPr/>
        </p:nvSpPr>
        <p:spPr>
          <a:xfrm>
            <a:off x="7847516" y="3225774"/>
            <a:ext cx="1028210" cy="5337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840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421" y="2371708"/>
            <a:ext cx="5841868" cy="239711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842" y="2371708"/>
            <a:ext cx="2140838" cy="246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1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95193020FFD924EAB880CA967FCE768" ma:contentTypeVersion="14" ma:contentTypeDescription="Ein neues Dokument erstellen." ma:contentTypeScope="" ma:versionID="f9e94a65ee22ce285bb6039c03c077ea">
  <xsd:schema xmlns:xsd="http://www.w3.org/2001/XMLSchema" xmlns:xs="http://www.w3.org/2001/XMLSchema" xmlns:p="http://schemas.microsoft.com/office/2006/metadata/properties" xmlns:ns3="33d1f8ad-f647-43b2-a91a-a159d2827715" xmlns:ns4="e721a350-4218-475f-8983-a4c42f67131c" targetNamespace="http://schemas.microsoft.com/office/2006/metadata/properties" ma:root="true" ma:fieldsID="34280b211f47f8b9ca427021c8282fea" ns3:_="" ns4:_="">
    <xsd:import namespace="33d1f8ad-f647-43b2-a91a-a159d2827715"/>
    <xsd:import namespace="e721a350-4218-475f-8983-a4c42f671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d1f8ad-f647-43b2-a91a-a159d28277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21a350-4218-475f-8983-a4c42f671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297E85-47A2-447C-BE47-9A153272CD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d1f8ad-f647-43b2-a91a-a159d2827715"/>
    <ds:schemaRef ds:uri="e721a350-4218-475f-8983-a4c42f671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A2C962-9E37-4E2A-B1D7-26F40D6C57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F3A757-0C4C-4CB2-A58C-21F46A4ACD79}">
  <ds:schemaRefs>
    <ds:schemaRef ds:uri="33d1f8ad-f647-43b2-a91a-a159d2827715"/>
    <ds:schemaRef ds:uri="http://purl.org/dc/elements/1.1/"/>
    <ds:schemaRef ds:uri="http://purl.org/dc/dcmitype/"/>
    <ds:schemaRef ds:uri="http://schemas.microsoft.com/office/2006/metadata/properties"/>
    <ds:schemaRef ds:uri="e721a350-4218-475f-8983-a4c42f67131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Sarkany</dc:creator>
  <cp:lastModifiedBy>Sarkany, Andreas</cp:lastModifiedBy>
  <cp:revision>3</cp:revision>
  <dcterms:created xsi:type="dcterms:W3CDTF">2022-05-18T05:27:37Z</dcterms:created>
  <dcterms:modified xsi:type="dcterms:W3CDTF">2022-05-24T13:06:57Z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0x010100A95193020FFD924EAB880CA967FCE768</vt:lpwstr>
  </property>
</Properties>
</file>