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8" r:id="rId4"/>
    <p:sldId id="261" r:id="rId5"/>
    <p:sldId id="260" r:id="rId6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C18"/>
    <a:srgbClr val="70D16F"/>
    <a:srgbClr val="FCFEF7"/>
    <a:srgbClr val="EFF6EB"/>
    <a:srgbClr val="FCFFF8"/>
    <a:srgbClr val="006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53"/>
    <p:restoredTop sz="94692"/>
  </p:normalViewPr>
  <p:slideViewPr>
    <p:cSldViewPr snapToGrid="0">
      <p:cViewPr varScale="1">
        <p:scale>
          <a:sx n="109" d="100"/>
          <a:sy n="109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21.10.23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58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21.10.23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4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21.10.23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55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21.10.23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00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21.10.23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2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21.10.23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5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21.10.23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5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21.10.23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21.10.23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16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21.10.23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17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21.10.23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5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2A3B-05DB-7546-B6D4-9A6AA174B677}" type="datetimeFigureOut">
              <a:rPr lang="de-DE" smtClean="0"/>
              <a:t>21.10.23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17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809E073-6EEF-E5F8-E23E-91DE726B2A94}"/>
              </a:ext>
            </a:extLst>
          </p:cNvPr>
          <p:cNvGrpSpPr/>
          <p:nvPr/>
        </p:nvGrpSpPr>
        <p:grpSpPr>
          <a:xfrm>
            <a:off x="1435726" y="1697243"/>
            <a:ext cx="4513390" cy="3804826"/>
            <a:chOff x="754382" y="633404"/>
            <a:chExt cx="5690547" cy="5811525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B8979D-606D-75F7-ED55-632B7FBD7F78}"/>
                </a:ext>
              </a:extLst>
            </p:cNvPr>
            <p:cNvGrpSpPr/>
            <p:nvPr/>
          </p:nvGrpSpPr>
          <p:grpSpPr>
            <a:xfrm>
              <a:off x="754382" y="633404"/>
              <a:ext cx="5690547" cy="5811525"/>
              <a:chOff x="754382" y="633404"/>
              <a:chExt cx="5690547" cy="5811525"/>
            </a:xfrm>
          </p:grpSpPr>
          <p:pic>
            <p:nvPicPr>
              <p:cNvPr id="5" name="Grafik 4" descr="Sparschwein Silhouette">
                <a:extLst>
                  <a:ext uri="{FF2B5EF4-FFF2-40B4-BE49-F238E27FC236}">
                    <a16:creationId xmlns:a16="http://schemas.microsoft.com/office/drawing/2014/main" id="{80A7577F-AA8B-7DFD-CCDF-904286E4E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4382" y="754382"/>
                <a:ext cx="5690547" cy="5690547"/>
              </a:xfrm>
              <a:prstGeom prst="rect">
                <a:avLst/>
              </a:prstGeom>
            </p:spPr>
          </p:pic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FBE5AB62-AEFE-6E4B-DAF5-F210C3E79AA6}"/>
                  </a:ext>
                </a:extLst>
              </p:cNvPr>
              <p:cNvGrpSpPr/>
              <p:nvPr/>
            </p:nvGrpSpPr>
            <p:grpSpPr>
              <a:xfrm>
                <a:off x="2795796" y="633404"/>
                <a:ext cx="1334367" cy="1278933"/>
                <a:chOff x="2633564" y="603907"/>
                <a:chExt cx="1334367" cy="1278933"/>
              </a:xfrm>
            </p:grpSpPr>
            <p:pic>
              <p:nvPicPr>
                <p:cNvPr id="7" name="Grafik 6" descr="Dollar mit einfarbiger Füllung">
                  <a:extLst>
                    <a:ext uri="{FF2B5EF4-FFF2-40B4-BE49-F238E27FC236}">
                      <a16:creationId xmlns:a16="http://schemas.microsoft.com/office/drawing/2014/main" id="{B1A60DD8-3F56-09A8-A06B-715B438F5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3564" y="845459"/>
                  <a:ext cx="795828" cy="795828"/>
                </a:xfrm>
                <a:prstGeom prst="rect">
                  <a:avLst/>
                </a:prstGeom>
              </p:spPr>
            </p:pic>
            <p:pic>
              <p:nvPicPr>
                <p:cNvPr id="11" name="Grafik 10" descr="Euro mit einfarbiger Füllung">
                  <a:extLst>
                    <a:ext uri="{FF2B5EF4-FFF2-40B4-BE49-F238E27FC236}">
                      <a16:creationId xmlns:a16="http://schemas.microsoft.com/office/drawing/2014/main" id="{7D3F93FC-B29F-58F5-E6AA-DF5070E51A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4490" y="845687"/>
                  <a:ext cx="795600" cy="795600"/>
                </a:xfrm>
                <a:prstGeom prst="rect">
                  <a:avLst/>
                </a:prstGeom>
              </p:spPr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374EB36-569C-3C7F-31EA-BE35697F57ED}"/>
                    </a:ext>
                  </a:extLst>
                </p:cNvPr>
                <p:cNvSpPr/>
                <p:nvPr/>
              </p:nvSpPr>
              <p:spPr>
                <a:xfrm>
                  <a:off x="2689931" y="603907"/>
                  <a:ext cx="1278000" cy="1278933"/>
                </a:xfrm>
                <a:prstGeom prst="ellipse">
                  <a:avLst/>
                </a:prstGeom>
                <a:noFill/>
                <a:ln w="76200">
                  <a:solidFill>
                    <a:srgbClr val="006E1C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47B7DC-38EC-2B8F-E843-9A458042DD1B}"/>
                </a:ext>
              </a:extLst>
            </p:cNvPr>
            <p:cNvSpPr/>
            <p:nvPr/>
          </p:nvSpPr>
          <p:spPr>
            <a:xfrm>
              <a:off x="2099773" y="2919046"/>
              <a:ext cx="244843" cy="257908"/>
            </a:xfrm>
            <a:prstGeom prst="ellipse">
              <a:avLst/>
            </a:prstGeom>
            <a:solidFill>
              <a:srgbClr val="006E1C"/>
            </a:solidFill>
            <a:ln>
              <a:solidFill>
                <a:srgbClr val="006E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D0624A56-35EE-7CC0-E247-0E7EBA154781}"/>
              </a:ext>
            </a:extLst>
          </p:cNvPr>
          <p:cNvSpPr txBox="1"/>
          <p:nvPr/>
        </p:nvSpPr>
        <p:spPr>
          <a:xfrm>
            <a:off x="2162248" y="4847961"/>
            <a:ext cx="288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>
                <a:solidFill>
                  <a:srgbClr val="006E1C"/>
                </a:solidFill>
                <a:latin typeface="Grandview Display" panose="020B0502040204020203" pitchFamily="34" charset="0"/>
              </a:rPr>
              <a:t>my.save.app</a:t>
            </a:r>
            <a:endParaRPr lang="de-DE" sz="3600" b="1" dirty="0">
              <a:solidFill>
                <a:srgbClr val="006E1C"/>
              </a:solidFill>
              <a:latin typeface="Grandview Display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7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8317CDC-893D-2806-DDC4-C079FFF397F9}"/>
              </a:ext>
            </a:extLst>
          </p:cNvPr>
          <p:cNvSpPr txBox="1"/>
          <p:nvPr/>
        </p:nvSpPr>
        <p:spPr>
          <a:xfrm>
            <a:off x="384937" y="3091824"/>
            <a:ext cx="7223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  <a:latin typeface="Grandview Display" panose="020B0502040204020203" pitchFamily="34" charset="0"/>
              </a:rPr>
              <a:t>ANDREAS SCHMID</a:t>
            </a:r>
          </a:p>
        </p:txBody>
      </p:sp>
    </p:spTree>
    <p:extLst>
      <p:ext uri="{BB962C8B-B14F-4D97-AF65-F5344CB8AC3E}">
        <p14:creationId xmlns:p14="http://schemas.microsoft.com/office/powerpoint/2010/main" val="114119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809E073-6EEF-E5F8-E23E-91DE726B2A94}"/>
              </a:ext>
            </a:extLst>
          </p:cNvPr>
          <p:cNvGrpSpPr/>
          <p:nvPr/>
        </p:nvGrpSpPr>
        <p:grpSpPr>
          <a:xfrm>
            <a:off x="-509282" y="257909"/>
            <a:ext cx="8217876" cy="7350369"/>
            <a:chOff x="754382" y="633404"/>
            <a:chExt cx="5690547" cy="5811525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B8979D-606D-75F7-ED55-632B7FBD7F78}"/>
                </a:ext>
              </a:extLst>
            </p:cNvPr>
            <p:cNvGrpSpPr/>
            <p:nvPr/>
          </p:nvGrpSpPr>
          <p:grpSpPr>
            <a:xfrm>
              <a:off x="754382" y="633404"/>
              <a:ext cx="5690547" cy="5811525"/>
              <a:chOff x="754382" y="633404"/>
              <a:chExt cx="5690547" cy="5811525"/>
            </a:xfrm>
          </p:grpSpPr>
          <p:pic>
            <p:nvPicPr>
              <p:cNvPr id="5" name="Grafik 4" descr="Sparschwein Silhouette">
                <a:extLst>
                  <a:ext uri="{FF2B5EF4-FFF2-40B4-BE49-F238E27FC236}">
                    <a16:creationId xmlns:a16="http://schemas.microsoft.com/office/drawing/2014/main" id="{80A7577F-AA8B-7DFD-CCDF-904286E4E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4382" y="754382"/>
                <a:ext cx="5690547" cy="5690547"/>
              </a:xfrm>
              <a:prstGeom prst="rect">
                <a:avLst/>
              </a:prstGeom>
            </p:spPr>
          </p:pic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FBE5AB62-AEFE-6E4B-DAF5-F210C3E79AA6}"/>
                  </a:ext>
                </a:extLst>
              </p:cNvPr>
              <p:cNvGrpSpPr/>
              <p:nvPr/>
            </p:nvGrpSpPr>
            <p:grpSpPr>
              <a:xfrm>
                <a:off x="2795796" y="633404"/>
                <a:ext cx="1334367" cy="1278933"/>
                <a:chOff x="2633564" y="603907"/>
                <a:chExt cx="1334367" cy="1278933"/>
              </a:xfrm>
            </p:grpSpPr>
            <p:pic>
              <p:nvPicPr>
                <p:cNvPr id="7" name="Grafik 6" descr="Dollar mit einfarbiger Füllung">
                  <a:extLst>
                    <a:ext uri="{FF2B5EF4-FFF2-40B4-BE49-F238E27FC236}">
                      <a16:creationId xmlns:a16="http://schemas.microsoft.com/office/drawing/2014/main" id="{B1A60DD8-3F56-09A8-A06B-715B438F5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3564" y="845459"/>
                  <a:ext cx="795828" cy="795828"/>
                </a:xfrm>
                <a:prstGeom prst="rect">
                  <a:avLst/>
                </a:prstGeom>
              </p:spPr>
            </p:pic>
            <p:pic>
              <p:nvPicPr>
                <p:cNvPr id="11" name="Grafik 10" descr="Euro mit einfarbiger Füllung">
                  <a:extLst>
                    <a:ext uri="{FF2B5EF4-FFF2-40B4-BE49-F238E27FC236}">
                      <a16:creationId xmlns:a16="http://schemas.microsoft.com/office/drawing/2014/main" id="{7D3F93FC-B29F-58F5-E6AA-DF5070E51A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4490" y="845687"/>
                  <a:ext cx="795600" cy="795600"/>
                </a:xfrm>
                <a:prstGeom prst="rect">
                  <a:avLst/>
                </a:prstGeom>
              </p:spPr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374EB36-569C-3C7F-31EA-BE35697F57ED}"/>
                    </a:ext>
                  </a:extLst>
                </p:cNvPr>
                <p:cNvSpPr/>
                <p:nvPr/>
              </p:nvSpPr>
              <p:spPr>
                <a:xfrm>
                  <a:off x="2689931" y="603907"/>
                  <a:ext cx="1278000" cy="1278933"/>
                </a:xfrm>
                <a:prstGeom prst="ellipse">
                  <a:avLst/>
                </a:prstGeom>
                <a:noFill/>
                <a:ln w="76200">
                  <a:solidFill>
                    <a:srgbClr val="006E1C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47B7DC-38EC-2B8F-E843-9A458042DD1B}"/>
                </a:ext>
              </a:extLst>
            </p:cNvPr>
            <p:cNvSpPr/>
            <p:nvPr/>
          </p:nvSpPr>
          <p:spPr>
            <a:xfrm>
              <a:off x="2099773" y="2919046"/>
              <a:ext cx="244843" cy="257908"/>
            </a:xfrm>
            <a:prstGeom prst="ellipse">
              <a:avLst/>
            </a:prstGeom>
            <a:solidFill>
              <a:srgbClr val="006E1C"/>
            </a:solidFill>
            <a:ln>
              <a:solidFill>
                <a:srgbClr val="006E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9514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809E073-6EEF-E5F8-E23E-91DE726B2A94}"/>
              </a:ext>
            </a:extLst>
          </p:cNvPr>
          <p:cNvGrpSpPr/>
          <p:nvPr/>
        </p:nvGrpSpPr>
        <p:grpSpPr>
          <a:xfrm>
            <a:off x="-509282" y="257909"/>
            <a:ext cx="8217876" cy="7350369"/>
            <a:chOff x="754382" y="633404"/>
            <a:chExt cx="5690547" cy="5811525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B8979D-606D-75F7-ED55-632B7FBD7F78}"/>
                </a:ext>
              </a:extLst>
            </p:cNvPr>
            <p:cNvGrpSpPr/>
            <p:nvPr/>
          </p:nvGrpSpPr>
          <p:grpSpPr>
            <a:xfrm>
              <a:off x="754382" y="633404"/>
              <a:ext cx="5690547" cy="5811525"/>
              <a:chOff x="754382" y="633404"/>
              <a:chExt cx="5690547" cy="5811525"/>
            </a:xfrm>
          </p:grpSpPr>
          <p:pic>
            <p:nvPicPr>
              <p:cNvPr id="5" name="Grafik 4" descr="Sparschwein Silhouette">
                <a:extLst>
                  <a:ext uri="{FF2B5EF4-FFF2-40B4-BE49-F238E27FC236}">
                    <a16:creationId xmlns:a16="http://schemas.microsoft.com/office/drawing/2014/main" id="{80A7577F-AA8B-7DFD-CCDF-904286E4E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4382" y="754382"/>
                <a:ext cx="5690547" cy="5690547"/>
              </a:xfrm>
              <a:prstGeom prst="rect">
                <a:avLst/>
              </a:prstGeom>
            </p:spPr>
          </p:pic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FBE5AB62-AEFE-6E4B-DAF5-F210C3E79AA6}"/>
                  </a:ext>
                </a:extLst>
              </p:cNvPr>
              <p:cNvGrpSpPr/>
              <p:nvPr/>
            </p:nvGrpSpPr>
            <p:grpSpPr>
              <a:xfrm>
                <a:off x="2795796" y="633404"/>
                <a:ext cx="1334367" cy="1278933"/>
                <a:chOff x="2633564" y="603907"/>
                <a:chExt cx="1334367" cy="1278933"/>
              </a:xfrm>
            </p:grpSpPr>
            <p:pic>
              <p:nvPicPr>
                <p:cNvPr id="7" name="Grafik 6" descr="Dollar mit einfarbiger Füllung">
                  <a:extLst>
                    <a:ext uri="{FF2B5EF4-FFF2-40B4-BE49-F238E27FC236}">
                      <a16:creationId xmlns:a16="http://schemas.microsoft.com/office/drawing/2014/main" id="{B1A60DD8-3F56-09A8-A06B-715B438F5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3564" y="845459"/>
                  <a:ext cx="795828" cy="795828"/>
                </a:xfrm>
                <a:prstGeom prst="rect">
                  <a:avLst/>
                </a:prstGeom>
              </p:spPr>
            </p:pic>
            <p:pic>
              <p:nvPicPr>
                <p:cNvPr id="11" name="Grafik 10" descr="Euro mit einfarbiger Füllung">
                  <a:extLst>
                    <a:ext uri="{FF2B5EF4-FFF2-40B4-BE49-F238E27FC236}">
                      <a16:creationId xmlns:a16="http://schemas.microsoft.com/office/drawing/2014/main" id="{7D3F93FC-B29F-58F5-E6AA-DF5070E51A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4490" y="845687"/>
                  <a:ext cx="795600" cy="795600"/>
                </a:xfrm>
                <a:prstGeom prst="rect">
                  <a:avLst/>
                </a:prstGeom>
              </p:spPr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374EB36-569C-3C7F-31EA-BE35697F57ED}"/>
                    </a:ext>
                  </a:extLst>
                </p:cNvPr>
                <p:cNvSpPr/>
                <p:nvPr/>
              </p:nvSpPr>
              <p:spPr>
                <a:xfrm>
                  <a:off x="2689931" y="603907"/>
                  <a:ext cx="1278000" cy="1278933"/>
                </a:xfrm>
                <a:prstGeom prst="ellipse">
                  <a:avLst/>
                </a:prstGeom>
                <a:noFill/>
                <a:ln w="76200">
                  <a:solidFill>
                    <a:srgbClr val="006E1C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47B7DC-38EC-2B8F-E843-9A458042DD1B}"/>
                </a:ext>
              </a:extLst>
            </p:cNvPr>
            <p:cNvSpPr/>
            <p:nvPr/>
          </p:nvSpPr>
          <p:spPr>
            <a:xfrm>
              <a:off x="2099773" y="2919046"/>
              <a:ext cx="244843" cy="257908"/>
            </a:xfrm>
            <a:prstGeom prst="ellipse">
              <a:avLst/>
            </a:prstGeom>
            <a:solidFill>
              <a:srgbClr val="006E1C"/>
            </a:solidFill>
            <a:ln>
              <a:solidFill>
                <a:srgbClr val="006E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6015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809E073-6EEF-E5F8-E23E-91DE726B2A94}"/>
              </a:ext>
            </a:extLst>
          </p:cNvPr>
          <p:cNvGrpSpPr/>
          <p:nvPr/>
        </p:nvGrpSpPr>
        <p:grpSpPr>
          <a:xfrm>
            <a:off x="-509282" y="257909"/>
            <a:ext cx="8217876" cy="7350369"/>
            <a:chOff x="754382" y="633404"/>
            <a:chExt cx="5690547" cy="5811525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B8979D-606D-75F7-ED55-632B7FBD7F78}"/>
                </a:ext>
              </a:extLst>
            </p:cNvPr>
            <p:cNvGrpSpPr/>
            <p:nvPr/>
          </p:nvGrpSpPr>
          <p:grpSpPr>
            <a:xfrm>
              <a:off x="754382" y="633404"/>
              <a:ext cx="5690547" cy="5811525"/>
              <a:chOff x="754382" y="633404"/>
              <a:chExt cx="5690547" cy="5811525"/>
            </a:xfrm>
          </p:grpSpPr>
          <p:pic>
            <p:nvPicPr>
              <p:cNvPr id="5" name="Grafik 4" descr="Sparschwein Silhouette">
                <a:extLst>
                  <a:ext uri="{FF2B5EF4-FFF2-40B4-BE49-F238E27FC236}">
                    <a16:creationId xmlns:a16="http://schemas.microsoft.com/office/drawing/2014/main" id="{80A7577F-AA8B-7DFD-CCDF-904286E4E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4382" y="754382"/>
                <a:ext cx="5690547" cy="5690547"/>
              </a:xfrm>
              <a:prstGeom prst="rect">
                <a:avLst/>
              </a:prstGeom>
            </p:spPr>
          </p:pic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FBE5AB62-AEFE-6E4B-DAF5-F210C3E79AA6}"/>
                  </a:ext>
                </a:extLst>
              </p:cNvPr>
              <p:cNvGrpSpPr/>
              <p:nvPr/>
            </p:nvGrpSpPr>
            <p:grpSpPr>
              <a:xfrm>
                <a:off x="2795796" y="633404"/>
                <a:ext cx="1334367" cy="1278933"/>
                <a:chOff x="2633564" y="603907"/>
                <a:chExt cx="1334367" cy="1278933"/>
              </a:xfrm>
            </p:grpSpPr>
            <p:pic>
              <p:nvPicPr>
                <p:cNvPr id="7" name="Grafik 6" descr="Dollar mit einfarbiger Füllung">
                  <a:extLst>
                    <a:ext uri="{FF2B5EF4-FFF2-40B4-BE49-F238E27FC236}">
                      <a16:creationId xmlns:a16="http://schemas.microsoft.com/office/drawing/2014/main" id="{B1A60DD8-3F56-09A8-A06B-715B438F5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3564" y="845459"/>
                  <a:ext cx="795828" cy="795828"/>
                </a:xfrm>
                <a:prstGeom prst="rect">
                  <a:avLst/>
                </a:prstGeom>
              </p:spPr>
            </p:pic>
            <p:pic>
              <p:nvPicPr>
                <p:cNvPr id="11" name="Grafik 10" descr="Euro mit einfarbiger Füllung">
                  <a:extLst>
                    <a:ext uri="{FF2B5EF4-FFF2-40B4-BE49-F238E27FC236}">
                      <a16:creationId xmlns:a16="http://schemas.microsoft.com/office/drawing/2014/main" id="{7D3F93FC-B29F-58F5-E6AA-DF5070E51A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4490" y="845687"/>
                  <a:ext cx="795600" cy="795600"/>
                </a:xfrm>
                <a:prstGeom prst="rect">
                  <a:avLst/>
                </a:prstGeom>
              </p:spPr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374EB36-569C-3C7F-31EA-BE35697F57ED}"/>
                    </a:ext>
                  </a:extLst>
                </p:cNvPr>
                <p:cNvSpPr/>
                <p:nvPr/>
              </p:nvSpPr>
              <p:spPr>
                <a:xfrm>
                  <a:off x="2689931" y="603907"/>
                  <a:ext cx="1278000" cy="1278933"/>
                </a:xfrm>
                <a:prstGeom prst="ellipse">
                  <a:avLst/>
                </a:prstGeom>
                <a:noFill/>
                <a:ln w="76200">
                  <a:solidFill>
                    <a:srgbClr val="70D16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47B7DC-38EC-2B8F-E843-9A458042DD1B}"/>
                </a:ext>
              </a:extLst>
            </p:cNvPr>
            <p:cNvSpPr/>
            <p:nvPr/>
          </p:nvSpPr>
          <p:spPr>
            <a:xfrm>
              <a:off x="2099773" y="2919046"/>
              <a:ext cx="244843" cy="257908"/>
            </a:xfrm>
            <a:prstGeom prst="ellipse">
              <a:avLst/>
            </a:prstGeom>
            <a:solidFill>
              <a:srgbClr val="70D16F"/>
            </a:solidFill>
            <a:ln>
              <a:solidFill>
                <a:srgbClr val="70D16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749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</Words>
  <Application>Microsoft Macintosh PowerPoint</Application>
  <PresentationFormat>Benutzerdefiniert</PresentationFormat>
  <Paragraphs>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Grandview Display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Schmid</dc:creator>
  <cp:lastModifiedBy>Andreas Schmid</cp:lastModifiedBy>
  <cp:revision>5</cp:revision>
  <dcterms:created xsi:type="dcterms:W3CDTF">2023-09-21T07:46:35Z</dcterms:created>
  <dcterms:modified xsi:type="dcterms:W3CDTF">2023-10-21T16:21:06Z</dcterms:modified>
</cp:coreProperties>
</file>