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</p:sldIdLst>
  <p:sldSz cx="36861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1C"/>
    <a:srgbClr val="FC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0"/>
    <p:restoredTop sz="96126"/>
  </p:normalViewPr>
  <p:slideViewPr>
    <p:cSldViewPr snapToGrid="0">
      <p:cViewPr>
        <p:scale>
          <a:sx n="183" d="100"/>
          <a:sy n="183" d="100"/>
        </p:scale>
        <p:origin x="220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772" y="294620"/>
            <a:ext cx="276463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772" y="945535"/>
            <a:ext cx="276463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7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5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7919" y="95846"/>
            <a:ext cx="794831" cy="15256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425" y="95846"/>
            <a:ext cx="2338417" cy="15256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7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7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05" y="448807"/>
            <a:ext cx="317932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05" y="1204734"/>
            <a:ext cx="317932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5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425" y="479227"/>
            <a:ext cx="1566624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126" y="479227"/>
            <a:ext cx="1566624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95846"/>
            <a:ext cx="3179326" cy="347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905" y="441305"/>
            <a:ext cx="1559425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905" y="657582"/>
            <a:ext cx="1559425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6126" y="441305"/>
            <a:ext cx="156710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6126" y="657582"/>
            <a:ext cx="1567104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7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8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120015"/>
            <a:ext cx="118888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105" y="259199"/>
            <a:ext cx="1866126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05" y="540067"/>
            <a:ext cx="118888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7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120015"/>
            <a:ext cx="118888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7105" y="259199"/>
            <a:ext cx="1866126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05" y="540067"/>
            <a:ext cx="118888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6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425" y="95846"/>
            <a:ext cx="317932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425" y="479227"/>
            <a:ext cx="317932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425" y="1668542"/>
            <a:ext cx="8293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A8FA-6668-314F-9D94-573DCB19B4F4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1046" y="1668542"/>
            <a:ext cx="12440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03361" y="1668542"/>
            <a:ext cx="8293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71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, Entwurf, Lineart, Diagramm enthält.&#10;&#10;Automatisch generierte Beschreibung">
            <a:extLst>
              <a:ext uri="{FF2B5EF4-FFF2-40B4-BE49-F238E27FC236}">
                <a16:creationId xmlns:a16="http://schemas.microsoft.com/office/drawing/2014/main" id="{C22C52CF-38FE-EC36-221E-49721D445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8" b="18363"/>
          <a:stretch/>
        </p:blipFill>
        <p:spPr>
          <a:xfrm>
            <a:off x="1923050" y="101606"/>
            <a:ext cx="1822512" cy="11468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DF272CC-9B7D-A2B0-A1E0-3A3F9B13EFBF}"/>
              </a:ext>
            </a:extLst>
          </p:cNvPr>
          <p:cNvSpPr txBox="1"/>
          <p:nvPr/>
        </p:nvSpPr>
        <p:spPr>
          <a:xfrm>
            <a:off x="1886542" y="1304139"/>
            <a:ext cx="1763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6E1C"/>
                </a:solidFill>
                <a:latin typeface="Grandview Display" panose="020B0502040204020203" pitchFamily="34" charset="0"/>
              </a:rPr>
              <a:t>VERFOLGE DEINE SPARZIELE</a:t>
            </a:r>
          </a:p>
        </p:txBody>
      </p:sp>
      <p:pic>
        <p:nvPicPr>
          <p:cNvPr id="4" name="Grafik 3" descr="Ein Bild, das Screenshot, Gerät, Multimedia, mobiles Gerät enthält.&#10;&#10;Automatisch generierte Beschreibung">
            <a:extLst>
              <a:ext uri="{FF2B5EF4-FFF2-40B4-BE49-F238E27FC236}">
                <a16:creationId xmlns:a16="http://schemas.microsoft.com/office/drawing/2014/main" id="{0369D70B-6C9B-9D17-979A-C1E03B6A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83907">
            <a:off x="329724" y="202507"/>
            <a:ext cx="659154" cy="1395208"/>
          </a:xfrm>
          <a:prstGeom prst="rect">
            <a:avLst/>
          </a:prstGeom>
        </p:spPr>
      </p:pic>
      <p:pic>
        <p:nvPicPr>
          <p:cNvPr id="8" name="Grafik 7" descr="Ein Bild, das Text, Screenshot, Kommunikationsgerät, Multimedia enthält.&#10;&#10;Automatisch generierte Beschreibung">
            <a:extLst>
              <a:ext uri="{FF2B5EF4-FFF2-40B4-BE49-F238E27FC236}">
                <a16:creationId xmlns:a16="http://schemas.microsoft.com/office/drawing/2014/main" id="{8C5B68F1-AD36-685A-3E1E-4A2DD4F9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92081">
            <a:off x="968442" y="183711"/>
            <a:ext cx="676913" cy="14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, Entwurf, Lineart, Diagramm enthält.&#10;&#10;Automatisch generierte Beschreibung">
            <a:extLst>
              <a:ext uri="{FF2B5EF4-FFF2-40B4-BE49-F238E27FC236}">
                <a16:creationId xmlns:a16="http://schemas.microsoft.com/office/drawing/2014/main" id="{C22C52CF-38FE-EC36-221E-49721D445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8" b="18363"/>
          <a:stretch/>
        </p:blipFill>
        <p:spPr>
          <a:xfrm>
            <a:off x="1923050" y="101606"/>
            <a:ext cx="1822512" cy="11468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DF272CC-9B7D-A2B0-A1E0-3A3F9B13EFBF}"/>
              </a:ext>
            </a:extLst>
          </p:cNvPr>
          <p:cNvSpPr txBox="1"/>
          <p:nvPr/>
        </p:nvSpPr>
        <p:spPr>
          <a:xfrm>
            <a:off x="2117771" y="1242720"/>
            <a:ext cx="1763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6E1C"/>
                </a:solidFill>
                <a:latin typeface="Grandview Display" panose="020B0502040204020203" pitchFamily="34" charset="0"/>
              </a:rPr>
              <a:t>TRACK YOUR SAVINGS</a:t>
            </a:r>
          </a:p>
        </p:txBody>
      </p:sp>
      <p:pic>
        <p:nvPicPr>
          <p:cNvPr id="4" name="Grafik 3" descr="Ein Bild, das Screenshot, Gerät, Multimedia, mobiles Gerät enthält.&#10;&#10;Automatisch generierte Beschreibung">
            <a:extLst>
              <a:ext uri="{FF2B5EF4-FFF2-40B4-BE49-F238E27FC236}">
                <a16:creationId xmlns:a16="http://schemas.microsoft.com/office/drawing/2014/main" id="{0369D70B-6C9B-9D17-979A-C1E03B6A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83907">
            <a:off x="360343" y="147367"/>
            <a:ext cx="727786" cy="1540479"/>
          </a:xfrm>
          <a:prstGeom prst="rect">
            <a:avLst/>
          </a:prstGeom>
        </p:spPr>
      </p:pic>
      <p:pic>
        <p:nvPicPr>
          <p:cNvPr id="8" name="Grafik 7" descr="Ein Bild, das Text, Screenshot, Kommunikationsgerät, Multimedia enthält.&#10;&#10;Automatisch generierte Beschreibung">
            <a:extLst>
              <a:ext uri="{FF2B5EF4-FFF2-40B4-BE49-F238E27FC236}">
                <a16:creationId xmlns:a16="http://schemas.microsoft.com/office/drawing/2014/main" id="{8C5B68F1-AD36-685A-3E1E-4A2DD4F9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92081">
            <a:off x="1029988" y="152582"/>
            <a:ext cx="727937" cy="1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2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</Words>
  <Application>Microsoft Macintosh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Grandview Display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Schmid</dc:creator>
  <cp:lastModifiedBy>Andreas Schmid</cp:lastModifiedBy>
  <cp:revision>2</cp:revision>
  <dcterms:created xsi:type="dcterms:W3CDTF">2023-09-25T08:34:24Z</dcterms:created>
  <dcterms:modified xsi:type="dcterms:W3CDTF">2023-11-15T17:48:53Z</dcterms:modified>
</cp:coreProperties>
</file>