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36861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1C"/>
    <a:srgbClr val="FC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01"/>
    <p:restoredTop sz="96126"/>
  </p:normalViewPr>
  <p:slideViewPr>
    <p:cSldViewPr snapToGrid="0">
      <p:cViewPr varScale="1">
        <p:scale>
          <a:sx n="308" d="100"/>
          <a:sy n="308" d="100"/>
        </p:scale>
        <p:origin x="17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772" y="294620"/>
            <a:ext cx="276463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772" y="945535"/>
            <a:ext cx="276463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79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59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7919" y="95846"/>
            <a:ext cx="794831" cy="15256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425" y="95846"/>
            <a:ext cx="2338417" cy="15256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7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27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05" y="448807"/>
            <a:ext cx="3179326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05" y="1204734"/>
            <a:ext cx="317932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55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425" y="479227"/>
            <a:ext cx="1566624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126" y="479227"/>
            <a:ext cx="1566624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5" y="95846"/>
            <a:ext cx="3179326" cy="347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905" y="441305"/>
            <a:ext cx="1559425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905" y="657582"/>
            <a:ext cx="1559425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6126" y="441305"/>
            <a:ext cx="156710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66126" y="657582"/>
            <a:ext cx="1567104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77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51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8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5" y="120015"/>
            <a:ext cx="118888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105" y="259199"/>
            <a:ext cx="1866126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905" y="540067"/>
            <a:ext cx="118888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27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5" y="120015"/>
            <a:ext cx="118888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7105" y="259199"/>
            <a:ext cx="1866126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905" y="540067"/>
            <a:ext cx="118888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76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425" y="95846"/>
            <a:ext cx="317932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425" y="479227"/>
            <a:ext cx="317932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425" y="1668542"/>
            <a:ext cx="8293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A8FA-6668-314F-9D94-573DCB19B4F4}" type="datetimeFigureOut">
              <a:rPr lang="de-DE" smtClean="0"/>
              <a:t>25.09.23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1046" y="1668542"/>
            <a:ext cx="124408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03361" y="1668542"/>
            <a:ext cx="82938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40FE-A241-D740-A0D2-0A3E10FDA0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71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Zeichnung, Entwurf, Lineart, Diagramm enthält.&#10;&#10;Automatisch generierte Beschreibung">
            <a:extLst>
              <a:ext uri="{FF2B5EF4-FFF2-40B4-BE49-F238E27FC236}">
                <a16:creationId xmlns:a16="http://schemas.microsoft.com/office/drawing/2014/main" id="{C22C52CF-38FE-EC36-221E-49721D445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8" b="18363"/>
          <a:stretch/>
        </p:blipFill>
        <p:spPr>
          <a:xfrm>
            <a:off x="1923050" y="101606"/>
            <a:ext cx="1822512" cy="1146879"/>
          </a:xfrm>
          <a:prstGeom prst="rect">
            <a:avLst/>
          </a:prstGeom>
        </p:spPr>
      </p:pic>
      <p:pic>
        <p:nvPicPr>
          <p:cNvPr id="9" name="Grafik 8" descr="Ein Bild, das Screenshot, Gerät, Multimedia, mobiles Gerät enthält.&#10;&#10;Automatisch generierte Beschreibung">
            <a:extLst>
              <a:ext uri="{FF2B5EF4-FFF2-40B4-BE49-F238E27FC236}">
                <a16:creationId xmlns:a16="http://schemas.microsoft.com/office/drawing/2014/main" id="{11ACF4AA-6BBB-1616-798E-4FF8DEB8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5996">
            <a:off x="519987" y="131657"/>
            <a:ext cx="726098" cy="1536909"/>
          </a:xfrm>
          <a:prstGeom prst="rect">
            <a:avLst/>
          </a:prstGeom>
        </p:spPr>
      </p:pic>
      <p:pic>
        <p:nvPicPr>
          <p:cNvPr id="11" name="Grafik 10" descr="Ein Bild, das Text, Screenshot, Kommunikationsgerät, Multimedia enthält.&#10;&#10;Automatisch generierte Beschreibung">
            <a:extLst>
              <a:ext uri="{FF2B5EF4-FFF2-40B4-BE49-F238E27FC236}">
                <a16:creationId xmlns:a16="http://schemas.microsoft.com/office/drawing/2014/main" id="{FCB69495-2BE1-3C4F-9803-ED775B3E5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19401">
            <a:off x="1270230" y="140287"/>
            <a:ext cx="726236" cy="15372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DF272CC-9B7D-A2B0-A1E0-3A3F9B13EFBF}"/>
              </a:ext>
            </a:extLst>
          </p:cNvPr>
          <p:cNvSpPr txBox="1"/>
          <p:nvPr/>
        </p:nvSpPr>
        <p:spPr>
          <a:xfrm>
            <a:off x="1982436" y="1300001"/>
            <a:ext cx="165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006E1C"/>
                </a:solidFill>
                <a:latin typeface="Grandview Display" panose="020B0502040204020203" pitchFamily="34" charset="0"/>
              </a:rPr>
              <a:t>TRACK YOUR SAVING GOALS</a:t>
            </a:r>
          </a:p>
        </p:txBody>
      </p:sp>
    </p:spTree>
    <p:extLst>
      <p:ext uri="{BB962C8B-B14F-4D97-AF65-F5344CB8AC3E}">
        <p14:creationId xmlns:p14="http://schemas.microsoft.com/office/powerpoint/2010/main" val="40616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Zeichnung, Entwurf, Lineart, Diagramm enthält.&#10;&#10;Automatisch generierte Beschreibung">
            <a:extLst>
              <a:ext uri="{FF2B5EF4-FFF2-40B4-BE49-F238E27FC236}">
                <a16:creationId xmlns:a16="http://schemas.microsoft.com/office/drawing/2014/main" id="{C22C52CF-38FE-EC36-221E-49721D445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8" b="18363"/>
          <a:stretch/>
        </p:blipFill>
        <p:spPr>
          <a:xfrm>
            <a:off x="1923050" y="101606"/>
            <a:ext cx="1822512" cy="1146879"/>
          </a:xfrm>
          <a:prstGeom prst="rect">
            <a:avLst/>
          </a:prstGeom>
        </p:spPr>
      </p:pic>
      <p:pic>
        <p:nvPicPr>
          <p:cNvPr id="9" name="Grafik 8" descr="Ein Bild, das Screenshot, Gerät, Multimedia, mobiles Gerät enthält.&#10;&#10;Automatisch generierte Beschreibung">
            <a:extLst>
              <a:ext uri="{FF2B5EF4-FFF2-40B4-BE49-F238E27FC236}">
                <a16:creationId xmlns:a16="http://schemas.microsoft.com/office/drawing/2014/main" id="{11ACF4AA-6BBB-1616-798E-4FF8DEB8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5996">
            <a:off x="519987" y="131657"/>
            <a:ext cx="726098" cy="1536909"/>
          </a:xfrm>
          <a:prstGeom prst="rect">
            <a:avLst/>
          </a:prstGeom>
        </p:spPr>
      </p:pic>
      <p:pic>
        <p:nvPicPr>
          <p:cNvPr id="11" name="Grafik 10" descr="Ein Bild, das Text, Screenshot, Kommunikationsgerät, Multimedia enthält.&#10;&#10;Automatisch generierte Beschreibung">
            <a:extLst>
              <a:ext uri="{FF2B5EF4-FFF2-40B4-BE49-F238E27FC236}">
                <a16:creationId xmlns:a16="http://schemas.microsoft.com/office/drawing/2014/main" id="{FCB69495-2BE1-3C4F-9803-ED775B3E5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19401">
            <a:off x="1270230" y="140287"/>
            <a:ext cx="726236" cy="15372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DF272CC-9B7D-A2B0-A1E0-3A3F9B13EFBF}"/>
              </a:ext>
            </a:extLst>
          </p:cNvPr>
          <p:cNvSpPr txBox="1"/>
          <p:nvPr/>
        </p:nvSpPr>
        <p:spPr>
          <a:xfrm>
            <a:off x="1982436" y="1300001"/>
            <a:ext cx="165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006E1C"/>
                </a:solidFill>
                <a:latin typeface="Grandview Display" panose="020B0502040204020203" pitchFamily="34" charset="0"/>
              </a:rPr>
              <a:t>TRACK YOUR SAVING GOALS</a:t>
            </a:r>
          </a:p>
        </p:txBody>
      </p:sp>
    </p:spTree>
    <p:extLst>
      <p:ext uri="{BB962C8B-B14F-4D97-AF65-F5344CB8AC3E}">
        <p14:creationId xmlns:p14="http://schemas.microsoft.com/office/powerpoint/2010/main" val="208312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Zeichnung, Entwurf, Lineart, Diagramm enthält.&#10;&#10;Automatisch generierte Beschreibung">
            <a:extLst>
              <a:ext uri="{FF2B5EF4-FFF2-40B4-BE49-F238E27FC236}">
                <a16:creationId xmlns:a16="http://schemas.microsoft.com/office/drawing/2014/main" id="{C22C52CF-38FE-EC36-221E-49721D445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08" b="18363"/>
          <a:stretch/>
        </p:blipFill>
        <p:spPr>
          <a:xfrm>
            <a:off x="1923050" y="101606"/>
            <a:ext cx="1822512" cy="11468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DF272CC-9B7D-A2B0-A1E0-3A3F9B13EFBF}"/>
              </a:ext>
            </a:extLst>
          </p:cNvPr>
          <p:cNvSpPr txBox="1"/>
          <p:nvPr/>
        </p:nvSpPr>
        <p:spPr>
          <a:xfrm>
            <a:off x="1886542" y="1304139"/>
            <a:ext cx="1763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006E1C"/>
                </a:solidFill>
                <a:latin typeface="Grandview Display" panose="020B0502040204020203" pitchFamily="34" charset="0"/>
              </a:rPr>
              <a:t>VERFOLGE DEINE SPARZIELE</a:t>
            </a:r>
          </a:p>
        </p:txBody>
      </p:sp>
      <p:pic>
        <p:nvPicPr>
          <p:cNvPr id="3" name="Grafik 2" descr="Ein Bild, das Screenshot, Gerät, Multimedia, mobiles Gerät enthält.&#10;&#10;Automatisch generierte Beschreibung">
            <a:extLst>
              <a:ext uri="{FF2B5EF4-FFF2-40B4-BE49-F238E27FC236}">
                <a16:creationId xmlns:a16="http://schemas.microsoft.com/office/drawing/2014/main" id="{FF69D218-218D-D6D8-9F67-BE749C27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1586">
            <a:off x="437607" y="133562"/>
            <a:ext cx="726236" cy="1537200"/>
          </a:xfrm>
          <a:prstGeom prst="rect">
            <a:avLst/>
          </a:prstGeom>
        </p:spPr>
      </p:pic>
      <p:pic>
        <p:nvPicPr>
          <p:cNvPr id="5" name="Grafik 4" descr="Ein Bild, das Text, Screenshot, Kommunikationsgerät, mobiles Gerät enthält.&#10;&#10;Automatisch generierte Beschreibung">
            <a:extLst>
              <a:ext uri="{FF2B5EF4-FFF2-40B4-BE49-F238E27FC236}">
                <a16:creationId xmlns:a16="http://schemas.microsoft.com/office/drawing/2014/main" id="{A7755E72-7E8A-A966-CD2F-CA9F60AC9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63667">
            <a:off x="1135610" y="131512"/>
            <a:ext cx="726236" cy="1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1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</Words>
  <Application>Microsoft Macintosh PowerPoint</Application>
  <PresentationFormat>Benutzerdefiniert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Grandview Display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Schmid</dc:creator>
  <cp:lastModifiedBy>Andreas Schmid</cp:lastModifiedBy>
  <cp:revision>1</cp:revision>
  <dcterms:created xsi:type="dcterms:W3CDTF">2023-09-25T08:34:24Z</dcterms:created>
  <dcterms:modified xsi:type="dcterms:W3CDTF">2023-09-25T10:10:08Z</dcterms:modified>
</cp:coreProperties>
</file>