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C223-A86C-46B7-A267-1EEA0B148E61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5C7-3C22-4F9C-AD5C-C64426CF3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C223-A86C-46B7-A267-1EEA0B148E61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5C7-3C22-4F9C-AD5C-C64426CF3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C223-A86C-46B7-A267-1EEA0B148E61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5C7-3C22-4F9C-AD5C-C64426CF3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C223-A86C-46B7-A267-1EEA0B148E61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5C7-3C22-4F9C-AD5C-C64426CF3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C223-A86C-46B7-A267-1EEA0B148E61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5C7-3C22-4F9C-AD5C-C64426CF3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C223-A86C-46B7-A267-1EEA0B148E61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5C7-3C22-4F9C-AD5C-C64426CF3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C223-A86C-46B7-A267-1EEA0B148E61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5C7-3C22-4F9C-AD5C-C64426CF3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C223-A86C-46B7-A267-1EEA0B148E61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5C7-3C22-4F9C-AD5C-C64426CF3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C223-A86C-46B7-A267-1EEA0B148E61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5C7-3C22-4F9C-AD5C-C64426CF3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C223-A86C-46B7-A267-1EEA0B148E61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5C7-3C22-4F9C-AD5C-C64426CF3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C223-A86C-46B7-A267-1EEA0B148E61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D5C7-3C22-4F9C-AD5C-C64426CF3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EC223-A86C-46B7-A267-1EEA0B148E61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D5C7-3C22-4F9C-AD5C-C64426CF3F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wood@uoregon.edu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 new  book has been published about Global Climate Change and Environment.  The Corvallis community was first introduced to NATURE’S TRUST at a lecture series on “The Commons” 10 years ago right here in Burt Hall.</a:t>
            </a:r>
          </a:p>
          <a:p>
            <a:endParaRPr lang="en-US" b="1" dirty="0"/>
          </a:p>
          <a:p>
            <a:r>
              <a:rPr lang="en-US" b="1" dirty="0" smtClean="0"/>
              <a:t>Wood, Mary C.  2014.  Nature’s Trust:  environmental law for a new ecological age.  Cambridge University Press,  436 pp. (</a:t>
            </a:r>
            <a:r>
              <a:rPr lang="en-US" b="1" dirty="0" smtClean="0">
                <a:hlinkClick r:id="rId2"/>
              </a:rPr>
              <a:t>mwood@uoregon.edu</a:t>
            </a:r>
            <a:r>
              <a:rPr lang="en-US" b="1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PUBLIC TRUST concept in a nutshell: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Waters, wildlife and air remain common property belonging to the people as a whole.</a:t>
            </a:r>
          </a:p>
          <a:p>
            <a:r>
              <a:rPr lang="en-US" dirty="0" smtClean="0"/>
              <a:t>	They are in a </a:t>
            </a:r>
            <a:r>
              <a:rPr lang="en-US" b="1" dirty="0" smtClean="0"/>
              <a:t>perpetual trust</a:t>
            </a:r>
            <a:r>
              <a:rPr lang="en-US" dirty="0" smtClean="0"/>
              <a:t> for future generations.</a:t>
            </a:r>
          </a:p>
          <a:p>
            <a:r>
              <a:rPr lang="en-US" dirty="0" smtClean="0"/>
              <a:t> 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Present and future generations are legal beneficiaries.  Government (s) have a fiduciary </a:t>
            </a:r>
          </a:p>
          <a:p>
            <a:pPr lvl="2"/>
            <a:r>
              <a:rPr lang="en-US" dirty="0" smtClean="0"/>
              <a:t>obligation over these resources.</a:t>
            </a:r>
          </a:p>
          <a:p>
            <a:r>
              <a:rPr lang="en-US" dirty="0" smtClean="0"/>
              <a:t>  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Implicit in 8</a:t>
            </a:r>
            <a:r>
              <a:rPr lang="en-US" baseline="30000" dirty="0" smtClean="0"/>
              <a:t>th</a:t>
            </a:r>
            <a:r>
              <a:rPr lang="en-US" dirty="0" smtClean="0"/>
              <a:t> grade civics is that a government exists to support the people’s interests.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 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839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Wood maintains that:           </a:t>
            </a:r>
          </a:p>
          <a:p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All three branches of government must carry out their fiduciary responsibility, not just </a:t>
            </a:r>
          </a:p>
          <a:p>
            <a:pPr lvl="1"/>
            <a:r>
              <a:rPr lang="en-US" dirty="0" smtClean="0"/>
              <a:t>	the judicial branch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All "natural resources" are held in trust, not just water and wildlife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All governmental agencies must comply, not just states, the Federal Government, or</a:t>
            </a:r>
          </a:p>
          <a:p>
            <a:r>
              <a:rPr lang="en-US" dirty="0" smtClean="0"/>
              <a:t>	Indian Tribes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smtClean="0"/>
              <a:t>All ownership is involved, not just public ownership</a:t>
            </a:r>
          </a:p>
          <a:p>
            <a:r>
              <a:rPr lang="en-US" dirty="0" smtClean="0"/>
              <a:t> </a:t>
            </a:r>
          </a:p>
          <a:p>
            <a:r>
              <a:rPr lang="en-US" b="1" dirty="0" smtClean="0"/>
              <a:t>Extending these ideas to our planet and the world, viz. Global Climate Change:</a:t>
            </a:r>
          </a:p>
          <a:p>
            <a:r>
              <a:rPr lang="en-US" dirty="0" smtClean="0"/>
              <a:t> 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Oceans and the atmosphere belong </a:t>
            </a:r>
            <a:r>
              <a:rPr lang="en-US" i="1" dirty="0" smtClean="0"/>
              <a:t>to </a:t>
            </a:r>
            <a:r>
              <a:rPr lang="en-US" b="1" i="1" dirty="0" smtClean="0"/>
              <a:t>ALL</a:t>
            </a:r>
            <a:r>
              <a:rPr lang="en-US" dirty="0" smtClean="0"/>
              <a:t> people of the earth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We must think outside the legal sphere to include – political concepts, ethical meanings,    	diplomatic frameworks, and economic principles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 The public trust is as important as The Magna </a:t>
            </a:r>
            <a:r>
              <a:rPr lang="en-US" dirty="0" err="1" smtClean="0"/>
              <a:t>Carta</a:t>
            </a:r>
            <a:r>
              <a:rPr lang="en-US" dirty="0" smtClean="0"/>
              <a:t> (1215), and </a:t>
            </a:r>
            <a:r>
              <a:rPr lang="en-US" dirty="0" err="1" smtClean="0"/>
              <a:t>Ghandi’s</a:t>
            </a:r>
            <a:r>
              <a:rPr lang="en-US" dirty="0" smtClean="0"/>
              <a:t> march to the sea</a:t>
            </a:r>
          </a:p>
          <a:p>
            <a:pPr lvl="2"/>
            <a:r>
              <a:rPr lang="en-US" dirty="0" smtClean="0"/>
              <a:t> in 1930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8763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As a teacher I am a Climate Victory Speaker to: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Wake up my fellow citizens to the climate crisis and other ecological threats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Inspire citizens to encourage  government leadership to respond to the crisis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Model a personal low carbon lifestyle change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Seed communities with re-localization initiatives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Mary’s book is not cheap ($100) and is not yet generally held in local libraries.  My copy came on interlibrary loan from The Evergreen State University, through the Albany Public Library.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Thank you for listening! </a:t>
            </a:r>
          </a:p>
          <a:p>
            <a:endParaRPr lang="en-US" b="1" dirty="0"/>
          </a:p>
          <a:p>
            <a:r>
              <a:rPr lang="en-US" b="1" dirty="0" smtClean="0"/>
              <a:t> And thanks to Kari and the presenters for a very informative two-day workshop.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94</Words>
  <Application>Microsoft Office PowerPoint</Application>
  <PresentationFormat>On-screen Show (4:3)</PresentationFormat>
  <Paragraphs>47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John_2</dc:creator>
  <cp:lastModifiedBy>John_2</cp:lastModifiedBy>
  <cp:revision>8</cp:revision>
  <dcterms:created xsi:type="dcterms:W3CDTF">2014-08-12T13:15:02Z</dcterms:created>
  <dcterms:modified xsi:type="dcterms:W3CDTF">2014-08-12T14:48:49Z</dcterms:modified>
</cp:coreProperties>
</file>