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6478-5479-FE4E-BB09-7028D6F0565C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76233-AD5E-0E4F-8D2D-4B7C55027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797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E04E43-D822-4E3A-9D1A-4FD6079D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84A6A46-6467-42BE-AE47-96795C8C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F5850B-53C5-44D6-BAEC-2C353F1D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DB1FD40-8F8A-4DEE-A34C-38D7669A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EE15FF-5E32-48A6-BF5F-D84C544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076658-91A1-48BB-A6B2-C6E43B63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79FABFA-013A-435A-BF11-1ECCBBA4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C0F512-3C78-4D87-BEC7-04AE693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FD7E47-73AC-43A3-9E3F-659D8219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DDD6B5-AC29-44F1-9D31-63AA68F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53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A968E19-0FDC-434A-8BEF-45B4B7945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906DB0A-C275-4E2A-AB62-E57F70BC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EB7088-B521-4090-AB97-F9CFBB9B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00F072-362F-4ECF-A8CA-E73A1AF7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A4F988-D691-4C8E-8E6E-8ADD8D2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CB0DD9-1124-4881-BC03-7AAEDD5F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91F7D3-3FB4-4B05-9FC2-F440DA59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C71C5D-8225-48DC-8384-2DDD706C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CA221-97A9-4040-8DB6-C265EB1E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CEEA93-0C9A-406D-8D64-483911B2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8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AABAF2-15E9-442E-9841-F7A68D56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1A149C8-9CDD-4D7D-A3B4-AC3B973B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A5E3A1-DB88-4A0D-AB8F-B3210032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5609FD-BAB5-44C2-8050-875E42A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A04E4F-CBF0-4CD5-9000-A6DBA86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93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400F7F-799F-4FC1-8B0B-9FA147E7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F14E93-84E3-43F4-97C6-9E254A64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CFF957E-81E7-4F72-9C32-83F00848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D6DC1F-DFA7-4DC1-BE0F-26F6C11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BB7C5EB-9381-4AB2-8580-A4CE4E8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109D2E-5888-47FA-B791-F5195AE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1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84925-14FC-4133-9489-CF075FAB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DFF4B9-C8B9-4B2E-82D3-49BD48AA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CC25459-8956-4CD4-9249-836511EC9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75C3DE0-8FF0-4CB4-A8F1-9305FAB6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3398535-AE8D-4F5A-B8D1-71B67FA60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0235E6B-3B7B-4FBD-861D-434EED10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ED94F52-9593-4A57-B89D-06E39C57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822C7E3-D460-432F-A352-3061108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10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809704-7025-4D3B-B282-CC03300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06AC31F-059A-44C1-BDE9-B7DD293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A5113B9-D811-4FCC-BE2B-8F2B535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218B215-7DE6-4646-AA0E-559F5F63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511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826884C-2A6A-4067-B2C7-D8D9BEF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B7EDB32-97CC-4770-B181-6A261745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5FE13D9-172E-4106-ABB0-31864583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1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B4D1BF-7380-4DF6-8116-B855F97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90CA2A-3C34-4214-9405-79538D77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C790582-3D1C-4F7C-B7E6-04EE577F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8DC3ABE-760C-4A17-80A1-E12F499F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58A9F7-322A-4881-9F74-C90AEB54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7CFAD20-5B63-47A6-9CE6-11F4EC4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3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6F46FA-2318-4BA1-91BC-DDB109F9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6FEC709-6DBD-46C7-80DC-A2D683D4C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F103062-7E21-4AEB-A42A-BD89079C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7C8BEBD-4051-4FB8-9CD5-3003B836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489FC30-A787-4EE8-A276-F0AC4FB2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2EBE77-235D-4B13-A041-2A4EDD7C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39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B6CFAE4-A2F0-4164-B138-2E04D708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4167EDA-CB53-4A3D-80EC-76A3157E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90A986-2A8E-4250-855F-51BAD39E7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B428-2E8E-4888-91F2-EBD4B7AC95A5}" type="datetimeFigureOut">
              <a:rPr lang="nb-NO" smtClean="0"/>
              <a:t>14.09.2017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048C5B-BA14-469B-A5F9-68E079F6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516BC5D-337D-40EC-A680-50147B19A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6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42DE24-9BFA-415C-90F5-0925CFB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173"/>
            <a:ext cx="9144000" cy="855677"/>
          </a:xfrm>
        </p:spPr>
        <p:txBody>
          <a:bodyPr>
            <a:normAutofit fontScale="90000"/>
          </a:bodyPr>
          <a:lstStyle/>
          <a:p>
            <a:r>
              <a:rPr lang="nb-NO" dirty="0"/>
              <a:t>Gruppe 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2A3D79-0E0A-4693-B97B-F3F273C2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648" y="1333850"/>
            <a:ext cx="1596704" cy="536895"/>
          </a:xfrm>
        </p:spPr>
        <p:txBody>
          <a:bodyPr>
            <a:normAutofit lnSpcReduction="10000"/>
          </a:bodyPr>
          <a:lstStyle/>
          <a:p>
            <a:r>
              <a:rPr lang="nb-NO" sz="3600" dirty="0"/>
              <a:t>IT1901</a:t>
            </a:r>
          </a:p>
          <a:p>
            <a:endParaRPr lang="nb-NO" sz="1600" dirty="0"/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B2A14BD-7FD1-42C8-A596-07B927E5EC84}"/>
              </a:ext>
            </a:extLst>
          </p:cNvPr>
          <p:cNvSpPr txBox="1"/>
          <p:nvPr/>
        </p:nvSpPr>
        <p:spPr>
          <a:xfrm>
            <a:off x="10668000" y="108841"/>
            <a:ext cx="186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14.09.2017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0B2F6945-0782-412F-8470-F97516946AFD}"/>
              </a:ext>
            </a:extLst>
          </p:cNvPr>
          <p:cNvCxnSpPr/>
          <p:nvPr/>
        </p:nvCxnSpPr>
        <p:spPr>
          <a:xfrm>
            <a:off x="970326" y="1988191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AFA65E3-1DCF-40B2-AA51-A24689092CE4}"/>
              </a:ext>
            </a:extLst>
          </p:cNvPr>
          <p:cNvSpPr txBox="1"/>
          <p:nvPr/>
        </p:nvSpPr>
        <p:spPr>
          <a:xfrm>
            <a:off x="970326" y="2583809"/>
            <a:ext cx="3624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Maciej </a:t>
            </a:r>
            <a:r>
              <a:rPr lang="nb-NO" sz="1600" dirty="0" err="1"/>
              <a:t>Przemyslaw</a:t>
            </a:r>
            <a:r>
              <a:rPr lang="nb-NO" sz="1600" dirty="0"/>
              <a:t> </a:t>
            </a:r>
            <a:r>
              <a:rPr lang="nb-NO" sz="1600" dirty="0" err="1"/>
              <a:t>Ambrozek</a:t>
            </a:r>
            <a:r>
              <a:rPr lang="nb-NO" sz="1600" dirty="0"/>
              <a:t>	718721</a:t>
            </a:r>
          </a:p>
          <a:p>
            <a:r>
              <a:rPr lang="nb-NO" sz="1600" dirty="0"/>
              <a:t>Heidi Lohne Brække		476725</a:t>
            </a:r>
          </a:p>
          <a:p>
            <a:r>
              <a:rPr lang="nb-NO" sz="1600" dirty="0"/>
              <a:t>Magnus Gaustad Eriksson	259503</a:t>
            </a:r>
          </a:p>
          <a:p>
            <a:r>
              <a:rPr lang="nb-NO" sz="1600" dirty="0"/>
              <a:t>John Gullaksen		475274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B3821C0-F6A2-4967-A399-C2406CF771A7}"/>
              </a:ext>
            </a:extLst>
          </p:cNvPr>
          <p:cNvSpPr txBox="1"/>
          <p:nvPr/>
        </p:nvSpPr>
        <p:spPr>
          <a:xfrm>
            <a:off x="7636778" y="2583809"/>
            <a:ext cx="356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Peder </a:t>
            </a:r>
            <a:r>
              <a:rPr lang="nb-NO" sz="1600" dirty="0" err="1"/>
              <a:t>Lexau</a:t>
            </a:r>
            <a:r>
              <a:rPr lang="nb-NO" sz="1600" dirty="0"/>
              <a:t>		741803</a:t>
            </a:r>
          </a:p>
          <a:p>
            <a:r>
              <a:rPr lang="nb-NO" sz="1600" dirty="0"/>
              <a:t>Andreas </a:t>
            </a:r>
            <a:r>
              <a:rPr lang="nb-NO" sz="1600" dirty="0" err="1"/>
              <a:t>Skifjeld</a:t>
            </a:r>
            <a:r>
              <a:rPr lang="nb-NO" sz="1600" dirty="0"/>
              <a:t> 		476734</a:t>
            </a:r>
          </a:p>
          <a:p>
            <a:r>
              <a:rPr lang="nb-NO" sz="1600" dirty="0"/>
              <a:t>Daniel </a:t>
            </a:r>
            <a:r>
              <a:rPr lang="nb-NO" sz="1600" dirty="0" err="1"/>
              <a:t>Stupar</a:t>
            </a:r>
            <a:r>
              <a:rPr lang="nb-NO" sz="1600" dirty="0"/>
              <a:t> 		476700</a:t>
            </a:r>
          </a:p>
        </p:txBody>
      </p:sp>
    </p:spTree>
    <p:extLst>
      <p:ext uri="{BB962C8B-B14F-4D97-AF65-F5344CB8AC3E}">
        <p14:creationId xmlns:p14="http://schemas.microsoft.com/office/powerpoint/2010/main" val="32035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19" y="128688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Login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Uautentisert</a:t>
            </a:r>
            <a:r>
              <a:rPr lang="nb-NO" dirty="0"/>
              <a:t> registrering</a:t>
            </a:r>
          </a:p>
          <a:p>
            <a:pPr>
              <a:lnSpc>
                <a:spcPct val="150000"/>
              </a:lnSpc>
            </a:pPr>
            <a:r>
              <a:rPr lang="nb-NO" dirty="0"/>
              <a:t>Booking ansvarlig</a:t>
            </a:r>
          </a:p>
          <a:p>
            <a:pPr>
              <a:lnSpc>
                <a:spcPct val="150000"/>
              </a:lnSpc>
            </a:pPr>
            <a:r>
              <a:rPr lang="nb-NO" dirty="0"/>
              <a:t>Lyd- og lystekniker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 7">
            <a:extLst>
              <a:ext uri="{FF2B5EF4-FFF2-40B4-BE49-F238E27FC236}">
                <a16:creationId xmlns:a16="http://schemas.microsoft.com/office/drawing/2014/main" id="{474B9F2F-F394-449E-B761-7F494095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64021"/>
              </p:ext>
            </p:extLst>
          </p:nvPr>
        </p:nvGraphicFramePr>
        <p:xfrm>
          <a:off x="6375720" y="2092552"/>
          <a:ext cx="4829175" cy="21259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8685702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701977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962838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761521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4578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613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8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generating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3471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Work schedule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4986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Band-technical needs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082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 search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7159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Concert-genere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59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41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6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26" y="1904920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Booking sjef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FCA0F356-1E46-400B-8887-0E0AAED1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09869"/>
              </p:ext>
            </p:extLst>
          </p:nvPr>
        </p:nvGraphicFramePr>
        <p:xfrm>
          <a:off x="6375720" y="1986294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27855144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481602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3348722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118982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45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55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62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Pending booking offers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596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Status-date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690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Ticket price generation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844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3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44" y="1830638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Manager </a:t>
            </a:r>
          </a:p>
          <a:p>
            <a:pPr>
              <a:lnSpc>
                <a:spcPct val="150000"/>
              </a:lnSpc>
            </a:pPr>
            <a:r>
              <a:rPr lang="nb-NO" dirty="0"/>
              <a:t>Arrangør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A9E0F5EB-B430-45A6-B70B-CC39BB14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4096"/>
              </p:ext>
            </p:extLst>
          </p:nvPr>
        </p:nvGraphicFramePr>
        <p:xfrm>
          <a:off x="6375720" y="2051814"/>
          <a:ext cx="4829175" cy="134112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3384420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9072972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187205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251716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97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and stage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385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Technician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11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Technical needs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579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Counter offer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6002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72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54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89" y="1753725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Admin</a:t>
            </a:r>
            <a:r>
              <a:rPr lang="nb-NO" dirty="0"/>
              <a:t> 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Roleswap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Notification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605788A2-798A-4BE8-9AA5-EC1A1731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0182"/>
              </p:ext>
            </p:extLst>
          </p:nvPr>
        </p:nvGraphicFramePr>
        <p:xfrm>
          <a:off x="6375720" y="2187630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44038194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506359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118800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4399227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38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Registration accept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215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change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51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470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2643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21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88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749" y="1887472"/>
            <a:ext cx="5117285" cy="4351338"/>
          </a:xfrm>
        </p:spPr>
        <p:txBody>
          <a:bodyPr/>
          <a:lstStyle/>
          <a:p>
            <a:r>
              <a:rPr lang="nb-NO" dirty="0"/>
              <a:t>GUI</a:t>
            </a:r>
          </a:p>
          <a:p>
            <a:r>
              <a:rPr lang="nb-NO" dirty="0"/>
              <a:t>Klasser</a:t>
            </a:r>
          </a:p>
          <a:p>
            <a:r>
              <a:rPr lang="nb-NO" dirty="0"/>
              <a:t>Db</a:t>
            </a:r>
          </a:p>
          <a:p>
            <a:endParaRPr lang="nb-NO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302637E-9A98-4DFB-984E-9F0F653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58" y="446582"/>
            <a:ext cx="3324225" cy="317182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8C27A0B8-67C7-4C63-A404-4A6B63B1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58" y="4063141"/>
            <a:ext cx="3305175" cy="17907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86D884A-225F-4D45-BC61-6C743DDE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" y="446582"/>
            <a:ext cx="33337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6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662" y="1510748"/>
            <a:ext cx="6983896" cy="455874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nb-NO" sz="1800" dirty="0"/>
              <a:t>Sprint </a:t>
            </a:r>
            <a:r>
              <a:rPr lang="nb-NO" sz="1800" dirty="0" err="1"/>
              <a:t>Backlog</a:t>
            </a:r>
            <a:r>
              <a:rPr lang="nb-NO" sz="1800" dirty="0"/>
              <a:t>:</a:t>
            </a:r>
          </a:p>
          <a:p>
            <a:pPr fontAlgn="base"/>
            <a:r>
              <a:rPr lang="nb-NO" sz="1600" dirty="0"/>
              <a:t>Opprette en database</a:t>
            </a:r>
          </a:p>
          <a:p>
            <a:pPr fontAlgn="base"/>
            <a:r>
              <a:rPr lang="nb-NO" sz="1600" dirty="0"/>
              <a:t>GUI for </a:t>
            </a:r>
            <a:r>
              <a:rPr lang="nb-NO" sz="1600" dirty="0" err="1"/>
              <a:t>login</a:t>
            </a:r>
            <a:r>
              <a:rPr lang="nb-NO" sz="1600" dirty="0"/>
              <a:t> og registrering</a:t>
            </a:r>
          </a:p>
          <a:p>
            <a:pPr fontAlgn="base"/>
            <a:r>
              <a:rPr lang="nb-NO" sz="1600" dirty="0"/>
              <a:t>Opprette en klasse som skal håndtere funksjonaliteten til logg inn.</a:t>
            </a:r>
          </a:p>
          <a:p>
            <a:pPr fontAlgn="base"/>
            <a:r>
              <a:rPr lang="nb-NO" sz="1600" dirty="0"/>
              <a:t>Opprette en klasse som skal håndtere funksjonaliteten til registrering.</a:t>
            </a:r>
          </a:p>
          <a:p>
            <a:pPr fontAlgn="base"/>
            <a:r>
              <a:rPr lang="nb-NO" sz="1600" dirty="0"/>
              <a:t>GUI for </a:t>
            </a:r>
            <a:r>
              <a:rPr lang="nb-NO" sz="1600" dirty="0" err="1"/>
              <a:t>bookingansvarlig</a:t>
            </a:r>
            <a:endParaRPr lang="nb-NO" sz="1600" dirty="0"/>
          </a:p>
          <a:p>
            <a:pPr fontAlgn="base"/>
            <a:r>
              <a:rPr lang="nb-NO" sz="1600" dirty="0"/>
              <a:t>Opprette klassen som skal håndtere funksjonalitetene </a:t>
            </a:r>
            <a:r>
              <a:rPr lang="nb-NO" sz="1600" dirty="0" err="1"/>
              <a:t>bookingansvarlig</a:t>
            </a:r>
            <a:r>
              <a:rPr lang="nb-NO" sz="1600" dirty="0"/>
              <a:t>: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se tekniske krav fra band. Hentes fra databasen. 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se informasjon og forskjellige bands tidligere konserter. Hente ut informasjon fra databasen. 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opprette booking tilbud som sendes til godkjenning til </a:t>
            </a:r>
            <a:r>
              <a:rPr lang="nb-NO" sz="1600" dirty="0" err="1"/>
              <a:t>bookingsjef</a:t>
            </a:r>
            <a:r>
              <a:rPr lang="nb-NO" sz="1600" dirty="0"/>
              <a:t>.</a:t>
            </a:r>
          </a:p>
          <a:p>
            <a:pPr fontAlgn="base"/>
            <a:r>
              <a:rPr lang="nb-NO" sz="1600" dirty="0"/>
              <a:t>GUI for tekniker</a:t>
            </a:r>
          </a:p>
          <a:p>
            <a:pPr fontAlgn="base"/>
            <a:r>
              <a:rPr lang="nb-NO" sz="1600" dirty="0"/>
              <a:t>Opprette klassen som skal håndtere funksjonaliteten for lyd og lysteknikeren:</a:t>
            </a:r>
          </a:p>
          <a:p>
            <a:pPr lvl="1" fontAlgn="base"/>
            <a:r>
              <a:rPr lang="nb-NO" sz="1600" dirty="0"/>
              <a:t>Tekniker skal ha en oversikt over kommende oppdrag.</a:t>
            </a:r>
          </a:p>
          <a:p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154931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Testing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28" y="1795671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Dedikert tester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jUnit</a:t>
            </a:r>
            <a:endParaRPr lang="nb-NO" dirty="0"/>
          </a:p>
          <a:p>
            <a:pPr lvl="1">
              <a:lnSpc>
                <a:spcPct val="150000"/>
              </a:lnSpc>
            </a:pPr>
            <a:r>
              <a:rPr lang="nb-NO" dirty="0"/>
              <a:t>Integrasjonstester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Enhetstester</a:t>
            </a:r>
          </a:p>
          <a:p>
            <a:pPr>
              <a:lnSpc>
                <a:spcPct val="150000"/>
              </a:lnSpc>
            </a:pPr>
            <a:r>
              <a:rPr lang="nb-NO" dirty="0"/>
              <a:t>Bruker test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8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Takk for oss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942" y="1652733"/>
            <a:ext cx="2700207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Arbeidsprosess</a:t>
            </a:r>
          </a:p>
          <a:p>
            <a:pPr>
              <a:lnSpc>
                <a:spcPct val="150000"/>
              </a:lnSpc>
            </a:pPr>
            <a:r>
              <a:rPr lang="nb-NO" dirty="0"/>
              <a:t>Releaseplan</a:t>
            </a:r>
          </a:p>
          <a:p>
            <a:pPr>
              <a:lnSpc>
                <a:spcPct val="150000"/>
              </a:lnSpc>
            </a:pPr>
            <a:r>
              <a:rPr lang="nb-NO" dirty="0"/>
              <a:t>Første iterasjon</a:t>
            </a:r>
          </a:p>
          <a:p>
            <a:pPr>
              <a:lnSpc>
                <a:spcPct val="150000"/>
              </a:lnSpc>
            </a:pPr>
            <a:r>
              <a:rPr lang="nb-NO" dirty="0"/>
              <a:t>Testing</a:t>
            </a: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Arbeidsprosess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30" y="2021849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/>
              <a:t>Scrum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Møter og Arbeidsøkter</a:t>
            </a:r>
          </a:p>
          <a:p>
            <a:pPr>
              <a:lnSpc>
                <a:spcPct val="150000"/>
              </a:lnSpc>
            </a:pPr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Scrum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26" y="1795348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Sprint planning</a:t>
            </a:r>
          </a:p>
          <a:p>
            <a:pPr>
              <a:lnSpc>
                <a:spcPct val="150000"/>
              </a:lnSpc>
            </a:pPr>
            <a:r>
              <a:rPr lang="nb-NO" dirty="0"/>
              <a:t>Stand-up </a:t>
            </a:r>
            <a:r>
              <a:rPr lang="nb-NO"/>
              <a:t>meetings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Sprint </a:t>
            </a:r>
            <a:r>
              <a:rPr lang="nb-NO" dirty="0" err="1"/>
              <a:t>retrospective</a:t>
            </a:r>
            <a:endParaRPr lang="nb-NO" dirty="0"/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e 5">
            <a:extLst>
              <a:ext uri="{FF2B5EF4-FFF2-40B4-BE49-F238E27FC236}">
                <a16:creationId xmlns:a16="http://schemas.microsoft.com/office/drawing/2014/main" id="{90221760-E6D2-419B-96B6-7FF0D9B9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86" y="1795348"/>
            <a:ext cx="7075166" cy="39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1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Møter og Arbeidsøkter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id="{3AD9AC94-B77B-40B3-BE44-C79BADAA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5" y="1302296"/>
            <a:ext cx="10236541" cy="51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49" y="1921183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Ferdig Modul</a:t>
            </a:r>
          </a:p>
          <a:p>
            <a:pPr>
              <a:lnSpc>
                <a:spcPct val="150000"/>
              </a:lnSpc>
            </a:pPr>
            <a:r>
              <a:rPr lang="nb-NO" dirty="0"/>
              <a:t>Ferdig Program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4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modul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630" y="1845684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Har all funksjonalitet beskrevet i sprintplan</a:t>
            </a:r>
          </a:p>
          <a:p>
            <a:pPr>
              <a:lnSpc>
                <a:spcPct val="150000"/>
              </a:lnSpc>
            </a:pPr>
            <a:r>
              <a:rPr lang="nb-NO" dirty="0"/>
              <a:t>Er enhetstestet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godt dokumentert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</a:t>
            </a:r>
          </a:p>
          <a:p>
            <a:pPr>
              <a:lnSpc>
                <a:spcPct val="150000"/>
              </a:lnSpc>
            </a:pPr>
            <a:r>
              <a:rPr lang="nb-NO" dirty="0"/>
              <a:t>Designet er godt nok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127" y="1736629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Integrasjonstestet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Alle moduler ferdig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4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991" y="177857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Sprint 1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2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3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4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381</Words>
  <Application>Microsoft Office PowerPoint</Application>
  <PresentationFormat>Widescreen</PresentationFormat>
  <Paragraphs>188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Gruppe 19</vt:lpstr>
      <vt:lpstr>Innhold</vt:lpstr>
      <vt:lpstr>Arbeidsprosess</vt:lpstr>
      <vt:lpstr>Scrum</vt:lpstr>
      <vt:lpstr>Møter og Arbeidsøkter</vt:lpstr>
      <vt:lpstr>Definition of Done</vt:lpstr>
      <vt:lpstr>Definition of done: Ferdig modul</vt:lpstr>
      <vt:lpstr>Definition of done: Ferdig Program</vt:lpstr>
      <vt:lpstr>Releaseplan</vt:lpstr>
      <vt:lpstr>Releaseplan: Sprint 1</vt:lpstr>
      <vt:lpstr>Releaseplan: Sprint 2</vt:lpstr>
      <vt:lpstr>Releaseplan: Sprint 3</vt:lpstr>
      <vt:lpstr>Releaseplan: Sprint 4</vt:lpstr>
      <vt:lpstr>Første iterasjon</vt:lpstr>
      <vt:lpstr>Første iterasjon</vt:lpstr>
      <vt:lpstr>Testing</vt:lpstr>
      <vt:lpstr>Takk for 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19</dc:title>
  <dc:creator>Andreas</dc:creator>
  <cp:lastModifiedBy>Andreas</cp:lastModifiedBy>
  <cp:revision>18</cp:revision>
  <dcterms:created xsi:type="dcterms:W3CDTF">2017-09-12T13:18:29Z</dcterms:created>
  <dcterms:modified xsi:type="dcterms:W3CDTF">2017-09-14T07:45:01Z</dcterms:modified>
</cp:coreProperties>
</file>