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3"/>
  </p:notesMasterIdLst>
  <p:handoutMasterIdLst>
    <p:handoutMasterId r:id="rId14"/>
  </p:handoutMasterIdLst>
  <p:sldIdLst>
    <p:sldId id="256" r:id="rId2"/>
    <p:sldId id="267" r:id="rId3"/>
    <p:sldId id="262" r:id="rId4"/>
    <p:sldId id="268" r:id="rId5"/>
    <p:sldId id="270" r:id="rId6"/>
    <p:sldId id="269" r:id="rId7"/>
    <p:sldId id="271" r:id="rId8"/>
    <p:sldId id="275" r:id="rId9"/>
    <p:sldId id="274" r:id="rId10"/>
    <p:sldId id="273" r:id="rId11"/>
    <p:sldId id="27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D65084C-8262-4478-BD39-3849BDAD1671}" v="32" dt="2024-11-15T14:36:05.0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3" autoAdjust="0"/>
    <p:restoredTop sz="94660"/>
  </p:normalViewPr>
  <p:slideViewPr>
    <p:cSldViewPr snapToGrid="0">
      <p:cViewPr>
        <p:scale>
          <a:sx n="93" d="100"/>
          <a:sy n="93" d="100"/>
        </p:scale>
        <p:origin x="72" y="12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as Wallnöfer" userId="5c8cde3c11bb89ef" providerId="LiveId" clId="{72935389-2104-4928-8158-77D10D2A69BC}"/>
    <pc:docChg chg="custSel modSld">
      <pc:chgData name="Andreas Wallnöfer" userId="5c8cde3c11bb89ef" providerId="LiveId" clId="{72935389-2104-4928-8158-77D10D2A69BC}" dt="2024-10-31T13:47:56.741" v="16" actId="20577"/>
      <pc:docMkLst>
        <pc:docMk/>
      </pc:docMkLst>
      <pc:sldChg chg="modSp mod">
        <pc:chgData name="Andreas Wallnöfer" userId="5c8cde3c11bb89ef" providerId="LiveId" clId="{72935389-2104-4928-8158-77D10D2A69BC}" dt="2024-10-31T08:39:53.975" v="13" actId="20577"/>
        <pc:sldMkLst>
          <pc:docMk/>
          <pc:sldMk cId="1482599156" sldId="258"/>
        </pc:sldMkLst>
        <pc:spChg chg="mod">
          <ac:chgData name="Andreas Wallnöfer" userId="5c8cde3c11bb89ef" providerId="LiveId" clId="{72935389-2104-4928-8158-77D10D2A69BC}" dt="2024-10-31T08:39:53.975" v="13" actId="20577"/>
          <ac:spMkLst>
            <pc:docMk/>
            <pc:sldMk cId="1482599156" sldId="258"/>
            <ac:spMk id="3" creationId="{13A834FC-53C4-DF2F-5A35-628D5AB700B5}"/>
          </ac:spMkLst>
        </pc:spChg>
      </pc:sldChg>
      <pc:sldChg chg="modSp mod">
        <pc:chgData name="Andreas Wallnöfer" userId="5c8cde3c11bb89ef" providerId="LiveId" clId="{72935389-2104-4928-8158-77D10D2A69BC}" dt="2024-10-31T13:47:56.741" v="16" actId="20577"/>
        <pc:sldMkLst>
          <pc:docMk/>
          <pc:sldMk cId="2967917781" sldId="260"/>
        </pc:sldMkLst>
        <pc:spChg chg="mod">
          <ac:chgData name="Andreas Wallnöfer" userId="5c8cde3c11bb89ef" providerId="LiveId" clId="{72935389-2104-4928-8158-77D10D2A69BC}" dt="2024-10-31T13:47:56.741" v="16" actId="20577"/>
          <ac:spMkLst>
            <pc:docMk/>
            <pc:sldMk cId="2967917781" sldId="260"/>
            <ac:spMk id="3" creationId="{EFA965FD-2846-816A-D8EF-CE59CA2F51AE}"/>
          </ac:spMkLst>
        </pc:spChg>
      </pc:sldChg>
      <pc:sldChg chg="addSp delSp modSp mod">
        <pc:chgData name="Andreas Wallnöfer" userId="5c8cde3c11bb89ef" providerId="LiveId" clId="{72935389-2104-4928-8158-77D10D2A69BC}" dt="2024-10-31T07:09:11.446" v="11" actId="1076"/>
        <pc:sldMkLst>
          <pc:docMk/>
          <pc:sldMk cId="177650741" sldId="264"/>
        </pc:sldMkLst>
        <pc:spChg chg="add del mod">
          <ac:chgData name="Andreas Wallnöfer" userId="5c8cde3c11bb89ef" providerId="LiveId" clId="{72935389-2104-4928-8158-77D10D2A69BC}" dt="2024-10-31T07:08:52.626" v="5"/>
          <ac:spMkLst>
            <pc:docMk/>
            <pc:sldMk cId="177650741" sldId="264"/>
            <ac:spMk id="3" creationId="{7739970E-C49D-A5BA-8C03-724FA49D3CBF}"/>
          </ac:spMkLst>
        </pc:spChg>
        <pc:picChg chg="del">
          <ac:chgData name="Andreas Wallnöfer" userId="5c8cde3c11bb89ef" providerId="LiveId" clId="{72935389-2104-4928-8158-77D10D2A69BC}" dt="2024-10-31T07:08:51.431" v="4" actId="478"/>
          <ac:picMkLst>
            <pc:docMk/>
            <pc:sldMk cId="177650741" sldId="264"/>
            <ac:picMk id="5" creationId="{70FB2F04-7FED-C4D9-6281-EF1E2663878C}"/>
          </ac:picMkLst>
        </pc:picChg>
        <pc:picChg chg="add mod modCrop">
          <ac:chgData name="Andreas Wallnöfer" userId="5c8cde3c11bb89ef" providerId="LiveId" clId="{72935389-2104-4928-8158-77D10D2A69BC}" dt="2024-10-31T07:09:11.446" v="11" actId="1076"/>
          <ac:picMkLst>
            <pc:docMk/>
            <pc:sldMk cId="177650741" sldId="264"/>
            <ac:picMk id="7" creationId="{CD39A506-0B0D-F1A8-7FFC-BB4993568553}"/>
          </ac:picMkLst>
        </pc:picChg>
      </pc:sldChg>
    </pc:docChg>
  </pc:docChgLst>
  <pc:docChgLst>
    <pc:chgData name="Andreas Wallnöfer" userId="5c8cde3c11bb89ef" providerId="LiveId" clId="{AD65084C-8262-4478-BD39-3849BDAD1671}"/>
    <pc:docChg chg="undo custSel addSld delSld modSld sldOrd">
      <pc:chgData name="Andreas Wallnöfer" userId="5c8cde3c11bb89ef" providerId="LiveId" clId="{AD65084C-8262-4478-BD39-3849BDAD1671}" dt="2024-11-15T14:37:29.416" v="1412" actId="1076"/>
      <pc:docMkLst>
        <pc:docMk/>
      </pc:docMkLst>
      <pc:sldChg chg="modSp mod">
        <pc:chgData name="Andreas Wallnöfer" userId="5c8cde3c11bb89ef" providerId="LiveId" clId="{AD65084C-8262-4478-BD39-3849BDAD1671}" dt="2024-11-08T14:15:47.055" v="1" actId="20577"/>
        <pc:sldMkLst>
          <pc:docMk/>
          <pc:sldMk cId="3611488582" sldId="256"/>
        </pc:sldMkLst>
        <pc:spChg chg="mod">
          <ac:chgData name="Andreas Wallnöfer" userId="5c8cde3c11bb89ef" providerId="LiveId" clId="{AD65084C-8262-4478-BD39-3849BDAD1671}" dt="2024-11-08T14:15:47.055" v="1" actId="20577"/>
          <ac:spMkLst>
            <pc:docMk/>
            <pc:sldMk cId="3611488582" sldId="256"/>
            <ac:spMk id="3" creationId="{59D690BB-457B-3DA2-9424-4055871A9D4F}"/>
          </ac:spMkLst>
        </pc:spChg>
      </pc:sldChg>
      <pc:sldChg chg="add del">
        <pc:chgData name="Andreas Wallnöfer" userId="5c8cde3c11bb89ef" providerId="LiveId" clId="{AD65084C-8262-4478-BD39-3849BDAD1671}" dt="2024-11-08T14:15:58.400" v="10" actId="47"/>
        <pc:sldMkLst>
          <pc:docMk/>
          <pc:sldMk cId="1645844752" sldId="257"/>
        </pc:sldMkLst>
      </pc:sldChg>
      <pc:sldChg chg="add del">
        <pc:chgData name="Andreas Wallnöfer" userId="5c8cde3c11bb89ef" providerId="LiveId" clId="{AD65084C-8262-4478-BD39-3849BDAD1671}" dt="2024-11-09T09:50:56.383" v="729" actId="47"/>
        <pc:sldMkLst>
          <pc:docMk/>
          <pc:sldMk cId="1482599156" sldId="258"/>
        </pc:sldMkLst>
      </pc:sldChg>
      <pc:sldChg chg="del">
        <pc:chgData name="Andreas Wallnöfer" userId="5c8cde3c11bb89ef" providerId="LiveId" clId="{AD65084C-8262-4478-BD39-3849BDAD1671}" dt="2024-11-09T09:50:53.657" v="728" actId="47"/>
        <pc:sldMkLst>
          <pc:docMk/>
          <pc:sldMk cId="266915711" sldId="259"/>
        </pc:sldMkLst>
      </pc:sldChg>
      <pc:sldChg chg="add del">
        <pc:chgData name="Andreas Wallnöfer" userId="5c8cde3c11bb89ef" providerId="LiveId" clId="{AD65084C-8262-4478-BD39-3849BDAD1671}" dt="2024-11-08T14:15:59.348" v="11" actId="47"/>
        <pc:sldMkLst>
          <pc:docMk/>
          <pc:sldMk cId="2967917781" sldId="260"/>
        </pc:sldMkLst>
      </pc:sldChg>
      <pc:sldChg chg="addSp delSp modSp add del mod">
        <pc:chgData name="Andreas Wallnöfer" userId="5c8cde3c11bb89ef" providerId="LiveId" clId="{AD65084C-8262-4478-BD39-3849BDAD1671}" dt="2024-11-08T14:18:14.787" v="104" actId="1038"/>
        <pc:sldMkLst>
          <pc:docMk/>
          <pc:sldMk cId="3587679445" sldId="261"/>
        </pc:sldMkLst>
        <pc:spChg chg="mod">
          <ac:chgData name="Andreas Wallnöfer" userId="5c8cde3c11bb89ef" providerId="LiveId" clId="{AD65084C-8262-4478-BD39-3849BDAD1671}" dt="2024-11-08T14:17:22.426" v="54" actId="1076"/>
          <ac:spMkLst>
            <pc:docMk/>
            <pc:sldMk cId="3587679445" sldId="261"/>
            <ac:spMk id="2" creationId="{CFC5E18A-CDDB-2517-18FC-665198AF8C29}"/>
          </ac:spMkLst>
        </pc:spChg>
        <pc:spChg chg="del mod">
          <ac:chgData name="Andreas Wallnöfer" userId="5c8cde3c11bb89ef" providerId="LiveId" clId="{AD65084C-8262-4478-BD39-3849BDAD1671}" dt="2024-11-08T14:16:41.263" v="46" actId="22"/>
          <ac:spMkLst>
            <pc:docMk/>
            <pc:sldMk cId="3587679445" sldId="261"/>
            <ac:spMk id="3" creationId="{EFA965FD-2846-816A-D8EF-CE59CA2F51AE}"/>
          </ac:spMkLst>
        </pc:spChg>
        <pc:spChg chg="add mod">
          <ac:chgData name="Andreas Wallnöfer" userId="5c8cde3c11bb89ef" providerId="LiveId" clId="{AD65084C-8262-4478-BD39-3849BDAD1671}" dt="2024-11-08T14:17:47.821" v="70" actId="403"/>
          <ac:spMkLst>
            <pc:docMk/>
            <pc:sldMk cId="3587679445" sldId="261"/>
            <ac:spMk id="13" creationId="{4483D0D5-6A94-6828-6CEE-E9D54514AD56}"/>
          </ac:spMkLst>
        </pc:spChg>
        <pc:spChg chg="add mod">
          <ac:chgData name="Andreas Wallnöfer" userId="5c8cde3c11bb89ef" providerId="LiveId" clId="{AD65084C-8262-4478-BD39-3849BDAD1671}" dt="2024-11-08T14:17:59.075" v="78" actId="20577"/>
          <ac:spMkLst>
            <pc:docMk/>
            <pc:sldMk cId="3587679445" sldId="261"/>
            <ac:spMk id="14" creationId="{99B98F59-0026-D360-AF81-8B3E543B47CB}"/>
          </ac:spMkLst>
        </pc:spChg>
        <pc:spChg chg="add mod">
          <ac:chgData name="Andreas Wallnöfer" userId="5c8cde3c11bb89ef" providerId="LiveId" clId="{AD65084C-8262-4478-BD39-3849BDAD1671}" dt="2024-11-08T14:18:07.766" v="88" actId="20577"/>
          <ac:spMkLst>
            <pc:docMk/>
            <pc:sldMk cId="3587679445" sldId="261"/>
            <ac:spMk id="15" creationId="{8999F922-3C4B-114B-41AB-0E9D897BA74E}"/>
          </ac:spMkLst>
        </pc:spChg>
        <pc:picChg chg="add mod ord">
          <ac:chgData name="Andreas Wallnöfer" userId="5c8cde3c11bb89ef" providerId="LiveId" clId="{AD65084C-8262-4478-BD39-3849BDAD1671}" dt="2024-11-08T14:17:15.516" v="52" actId="1076"/>
          <ac:picMkLst>
            <pc:docMk/>
            <pc:sldMk cId="3587679445" sldId="261"/>
            <ac:picMk id="6" creationId="{1347B484-8215-3C93-2F26-48615598B9B8}"/>
          </ac:picMkLst>
        </pc:picChg>
        <pc:picChg chg="add mod">
          <ac:chgData name="Andreas Wallnöfer" userId="5c8cde3c11bb89ef" providerId="LiveId" clId="{AD65084C-8262-4478-BD39-3849BDAD1671}" dt="2024-11-08T14:18:14.787" v="104" actId="1038"/>
          <ac:picMkLst>
            <pc:docMk/>
            <pc:sldMk cId="3587679445" sldId="261"/>
            <ac:picMk id="9" creationId="{0467E3DE-D4DB-51D6-2268-910E4540A211}"/>
          </ac:picMkLst>
        </pc:picChg>
        <pc:picChg chg="add mod">
          <ac:chgData name="Andreas Wallnöfer" userId="5c8cde3c11bb89ef" providerId="LiveId" clId="{AD65084C-8262-4478-BD39-3849BDAD1671}" dt="2024-11-08T14:17:31.017" v="56" actId="1076"/>
          <ac:picMkLst>
            <pc:docMk/>
            <pc:sldMk cId="3587679445" sldId="261"/>
            <ac:picMk id="12" creationId="{1F3C19AE-D42E-F190-4969-ADA93D274070}"/>
          </ac:picMkLst>
        </pc:picChg>
      </pc:sldChg>
      <pc:sldChg chg="new del">
        <pc:chgData name="Andreas Wallnöfer" userId="5c8cde3c11bb89ef" providerId="LiveId" clId="{AD65084C-8262-4478-BD39-3849BDAD1671}" dt="2024-11-08T14:18:57.656" v="106" actId="47"/>
        <pc:sldMkLst>
          <pc:docMk/>
          <pc:sldMk cId="1393301246" sldId="262"/>
        </pc:sldMkLst>
      </pc:sldChg>
      <pc:sldChg chg="addSp delSp modSp add mod">
        <pc:chgData name="Andreas Wallnöfer" userId="5c8cde3c11bb89ef" providerId="LiveId" clId="{AD65084C-8262-4478-BD39-3849BDAD1671}" dt="2024-11-10T15:38:21.430" v="790" actId="27636"/>
        <pc:sldMkLst>
          <pc:docMk/>
          <pc:sldMk cId="2592487636" sldId="262"/>
        </pc:sldMkLst>
        <pc:spChg chg="mod">
          <ac:chgData name="Andreas Wallnöfer" userId="5c8cde3c11bb89ef" providerId="LiveId" clId="{AD65084C-8262-4478-BD39-3849BDAD1671}" dt="2024-11-08T14:19:04.130" v="116" actId="20577"/>
          <ac:spMkLst>
            <pc:docMk/>
            <pc:sldMk cId="2592487636" sldId="262"/>
            <ac:spMk id="2" creationId="{57D8A9E7-97FE-C168-5F1A-B34295A5AE4C}"/>
          </ac:spMkLst>
        </pc:spChg>
        <pc:spChg chg="add mod">
          <ac:chgData name="Andreas Wallnöfer" userId="5c8cde3c11bb89ef" providerId="LiveId" clId="{AD65084C-8262-4478-BD39-3849BDAD1671}" dt="2024-11-10T15:38:21.430" v="790" actId="27636"/>
          <ac:spMkLst>
            <pc:docMk/>
            <pc:sldMk cId="2592487636" sldId="262"/>
            <ac:spMk id="5" creationId="{BD1FE270-5344-28BB-11F3-1A79FBE4A835}"/>
          </ac:spMkLst>
        </pc:spChg>
        <pc:spChg chg="add">
          <ac:chgData name="Andreas Wallnöfer" userId="5c8cde3c11bb89ef" providerId="LiveId" clId="{AD65084C-8262-4478-BD39-3849BDAD1671}" dt="2024-11-08T15:20:32.914" v="198"/>
          <ac:spMkLst>
            <pc:docMk/>
            <pc:sldMk cId="2592487636" sldId="262"/>
            <ac:spMk id="7" creationId="{F3B4EA4C-F155-ABE3-CD1D-B3DEFB9C7D80}"/>
          </ac:spMkLst>
        </pc:spChg>
        <pc:spChg chg="add del mod">
          <ac:chgData name="Andreas Wallnöfer" userId="5c8cde3c11bb89ef" providerId="LiveId" clId="{AD65084C-8262-4478-BD39-3849BDAD1671}" dt="2024-11-08T15:21:56.315" v="245"/>
          <ac:spMkLst>
            <pc:docMk/>
            <pc:sldMk cId="2592487636" sldId="262"/>
            <ac:spMk id="11" creationId="{3954A8C7-482E-EE9E-1975-63AE988BF682}"/>
          </ac:spMkLst>
        </pc:spChg>
        <pc:spChg chg="del mod">
          <ac:chgData name="Andreas Wallnöfer" userId="5c8cde3c11bb89ef" providerId="LiveId" clId="{AD65084C-8262-4478-BD39-3849BDAD1671}" dt="2024-11-08T14:19:26.318" v="125" actId="478"/>
          <ac:spMkLst>
            <pc:docMk/>
            <pc:sldMk cId="2592487636" sldId="262"/>
            <ac:spMk id="13" creationId="{FE67BF0E-E1A7-F1F6-BAC6-655E662D603C}"/>
          </ac:spMkLst>
        </pc:spChg>
        <pc:spChg chg="del">
          <ac:chgData name="Andreas Wallnöfer" userId="5c8cde3c11bb89ef" providerId="LiveId" clId="{AD65084C-8262-4478-BD39-3849BDAD1671}" dt="2024-11-08T14:19:24.816" v="123" actId="478"/>
          <ac:spMkLst>
            <pc:docMk/>
            <pc:sldMk cId="2592487636" sldId="262"/>
            <ac:spMk id="14" creationId="{AE1ABC9C-CBE9-80D6-09AA-6F77D80DA7DF}"/>
          </ac:spMkLst>
        </pc:spChg>
        <pc:spChg chg="del">
          <ac:chgData name="Andreas Wallnöfer" userId="5c8cde3c11bb89ef" providerId="LiveId" clId="{AD65084C-8262-4478-BD39-3849BDAD1671}" dt="2024-11-08T14:19:20.506" v="121" actId="478"/>
          <ac:spMkLst>
            <pc:docMk/>
            <pc:sldMk cId="2592487636" sldId="262"/>
            <ac:spMk id="15" creationId="{E7596E35-5F65-3EF8-8608-136CA73B05C3}"/>
          </ac:spMkLst>
        </pc:spChg>
        <pc:picChg chg="del">
          <ac:chgData name="Andreas Wallnöfer" userId="5c8cde3c11bb89ef" providerId="LiveId" clId="{AD65084C-8262-4478-BD39-3849BDAD1671}" dt="2024-11-08T14:19:06.288" v="117" actId="478"/>
          <ac:picMkLst>
            <pc:docMk/>
            <pc:sldMk cId="2592487636" sldId="262"/>
            <ac:picMk id="6" creationId="{D6196FBE-0BE6-31DF-F9A3-44ED1ADA9DBC}"/>
          </ac:picMkLst>
        </pc:picChg>
        <pc:picChg chg="del">
          <ac:chgData name="Andreas Wallnöfer" userId="5c8cde3c11bb89ef" providerId="LiveId" clId="{AD65084C-8262-4478-BD39-3849BDAD1671}" dt="2024-11-08T14:19:08.876" v="118" actId="478"/>
          <ac:picMkLst>
            <pc:docMk/>
            <pc:sldMk cId="2592487636" sldId="262"/>
            <ac:picMk id="9" creationId="{01F01F86-4E44-2C65-4B25-EE7D9130F4AA}"/>
          </ac:picMkLst>
        </pc:picChg>
        <pc:picChg chg="del">
          <ac:chgData name="Andreas Wallnöfer" userId="5c8cde3c11bb89ef" providerId="LiveId" clId="{AD65084C-8262-4478-BD39-3849BDAD1671}" dt="2024-11-08T14:19:19.059" v="120" actId="478"/>
          <ac:picMkLst>
            <pc:docMk/>
            <pc:sldMk cId="2592487636" sldId="262"/>
            <ac:picMk id="12" creationId="{4C9CC4B3-D612-D586-BB7C-F55E0511DADA}"/>
          </ac:picMkLst>
        </pc:picChg>
      </pc:sldChg>
      <pc:sldChg chg="del">
        <pc:chgData name="Andreas Wallnöfer" userId="5c8cde3c11bb89ef" providerId="LiveId" clId="{AD65084C-8262-4478-BD39-3849BDAD1671}" dt="2024-11-08T14:16:02.621" v="12" actId="47"/>
        <pc:sldMkLst>
          <pc:docMk/>
          <pc:sldMk cId="2809592290" sldId="262"/>
        </pc:sldMkLst>
      </pc:sldChg>
      <pc:sldChg chg="del">
        <pc:chgData name="Andreas Wallnöfer" userId="5c8cde3c11bb89ef" providerId="LiveId" clId="{AD65084C-8262-4478-BD39-3849BDAD1671}" dt="2024-11-08T14:16:05.416" v="16" actId="47"/>
        <pc:sldMkLst>
          <pc:docMk/>
          <pc:sldMk cId="3229471671" sldId="263"/>
        </pc:sldMkLst>
      </pc:sldChg>
      <pc:sldChg chg="delSp add del setBg delDesignElem">
        <pc:chgData name="Andreas Wallnöfer" userId="5c8cde3c11bb89ef" providerId="LiveId" clId="{AD65084C-8262-4478-BD39-3849BDAD1671}" dt="2024-11-08T15:22:08.096" v="248" actId="47"/>
        <pc:sldMkLst>
          <pc:docMk/>
          <pc:sldMk cId="3673769407" sldId="263"/>
        </pc:sldMkLst>
        <pc:spChg chg="del">
          <ac:chgData name="Andreas Wallnöfer" userId="5c8cde3c11bb89ef" providerId="LiveId" clId="{AD65084C-8262-4478-BD39-3849BDAD1671}" dt="2024-11-08T15:22:05.625" v="247"/>
          <ac:spMkLst>
            <pc:docMk/>
            <pc:sldMk cId="3673769407" sldId="263"/>
            <ac:spMk id="8" creationId="{E00A63BF-1067-33F2-9D60-A11CF85BBD52}"/>
          </ac:spMkLst>
        </pc:spChg>
        <pc:spChg chg="del">
          <ac:chgData name="Andreas Wallnöfer" userId="5c8cde3c11bb89ef" providerId="LiveId" clId="{AD65084C-8262-4478-BD39-3849BDAD1671}" dt="2024-11-08T15:22:05.625" v="247"/>
          <ac:spMkLst>
            <pc:docMk/>
            <pc:sldMk cId="3673769407" sldId="263"/>
            <ac:spMk id="10" creationId="{DE554D57-8184-6B25-1976-EA6C9AE6C981}"/>
          </ac:spMkLst>
        </pc:spChg>
      </pc:sldChg>
      <pc:sldChg chg="addSp delSp modSp add mod">
        <pc:chgData name="Andreas Wallnöfer" userId="5c8cde3c11bb89ef" providerId="LiveId" clId="{AD65084C-8262-4478-BD39-3849BDAD1671}" dt="2024-11-15T14:37:29.416" v="1412" actId="1076"/>
        <pc:sldMkLst>
          <pc:docMk/>
          <pc:sldMk cId="3845504247" sldId="263"/>
        </pc:sldMkLst>
        <pc:spChg chg="mod">
          <ac:chgData name="Andreas Wallnöfer" userId="5c8cde3c11bb89ef" providerId="LiveId" clId="{AD65084C-8262-4478-BD39-3849BDAD1671}" dt="2024-11-08T15:29:19.210" v="517" actId="20577"/>
          <ac:spMkLst>
            <pc:docMk/>
            <pc:sldMk cId="3845504247" sldId="263"/>
            <ac:spMk id="2" creationId="{3DA21AE0-9BB7-BDB3-A077-83AA782F7242}"/>
          </ac:spMkLst>
        </pc:spChg>
        <pc:spChg chg="add mod">
          <ac:chgData name="Andreas Wallnöfer" userId="5c8cde3c11bb89ef" providerId="LiveId" clId="{AD65084C-8262-4478-BD39-3849BDAD1671}" dt="2024-11-15T14:37:29.416" v="1412" actId="1076"/>
          <ac:spMkLst>
            <pc:docMk/>
            <pc:sldMk cId="3845504247" sldId="263"/>
            <ac:spMk id="3" creationId="{7564F758-1F0B-2A2D-123B-4511AF98CE50}"/>
          </ac:spMkLst>
        </pc:spChg>
        <pc:spChg chg="add del mod">
          <ac:chgData name="Andreas Wallnöfer" userId="5c8cde3c11bb89ef" providerId="LiveId" clId="{AD65084C-8262-4478-BD39-3849BDAD1671}" dt="2024-11-09T09:57:37.514" v="741"/>
          <ac:spMkLst>
            <pc:docMk/>
            <pc:sldMk cId="3845504247" sldId="263"/>
            <ac:spMk id="5" creationId="{69BBF413-4B1A-9150-5C96-4CB2C55EC274}"/>
          </ac:spMkLst>
        </pc:spChg>
        <pc:spChg chg="del mod">
          <ac:chgData name="Andreas Wallnöfer" userId="5c8cde3c11bb89ef" providerId="LiveId" clId="{AD65084C-8262-4478-BD39-3849BDAD1671}" dt="2024-11-08T15:22:53.258" v="275"/>
          <ac:spMkLst>
            <pc:docMk/>
            <pc:sldMk cId="3845504247" sldId="263"/>
            <ac:spMk id="5" creationId="{887FDF57-1872-EE94-48A8-79C5784213DC}"/>
          </ac:spMkLst>
        </pc:spChg>
        <pc:spChg chg="add del mod">
          <ac:chgData name="Andreas Wallnöfer" userId="5c8cde3c11bb89ef" providerId="LiveId" clId="{AD65084C-8262-4478-BD39-3849BDAD1671}" dt="2024-11-15T14:37:25.781" v="1411" actId="1076"/>
          <ac:spMkLst>
            <pc:docMk/>
            <pc:sldMk cId="3845504247" sldId="263"/>
            <ac:spMk id="9" creationId="{CD3A7647-FB16-1E94-3882-E69D1491B344}"/>
          </ac:spMkLst>
        </pc:spChg>
        <pc:spChg chg="add del mod">
          <ac:chgData name="Andreas Wallnöfer" userId="5c8cde3c11bb89ef" providerId="LiveId" clId="{AD65084C-8262-4478-BD39-3849BDAD1671}" dt="2024-11-09T09:57:52.026" v="743" actId="478"/>
          <ac:spMkLst>
            <pc:docMk/>
            <pc:sldMk cId="3845504247" sldId="263"/>
            <ac:spMk id="11" creationId="{BB0F909E-D2FA-FC33-BEB7-7B6D0E3BDB28}"/>
          </ac:spMkLst>
        </pc:spChg>
        <pc:spChg chg="add del mod">
          <ac:chgData name="Andreas Wallnöfer" userId="5c8cde3c11bb89ef" providerId="LiveId" clId="{AD65084C-8262-4478-BD39-3849BDAD1671}" dt="2024-11-09T09:58:04.552" v="750" actId="478"/>
          <ac:spMkLst>
            <pc:docMk/>
            <pc:sldMk cId="3845504247" sldId="263"/>
            <ac:spMk id="13" creationId="{FE8FB540-9557-00EB-1A13-98112F1660E7}"/>
          </ac:spMkLst>
        </pc:spChg>
        <pc:picChg chg="add del mod">
          <ac:chgData name="Andreas Wallnöfer" userId="5c8cde3c11bb89ef" providerId="LiveId" clId="{AD65084C-8262-4478-BD39-3849BDAD1671}" dt="2024-11-09T09:57:53.003" v="744" actId="478"/>
          <ac:picMkLst>
            <pc:docMk/>
            <pc:sldMk cId="3845504247" sldId="263"/>
            <ac:picMk id="3" creationId="{3684EA9F-08FA-D521-2BC4-5FB2369F981E}"/>
          </ac:picMkLst>
        </pc:picChg>
        <pc:picChg chg="add del mod">
          <ac:chgData name="Andreas Wallnöfer" userId="5c8cde3c11bb89ef" providerId="LiveId" clId="{AD65084C-8262-4478-BD39-3849BDAD1671}" dt="2024-11-09T09:57:53.905" v="745" actId="478"/>
          <ac:picMkLst>
            <pc:docMk/>
            <pc:sldMk cId="3845504247" sldId="263"/>
            <ac:picMk id="6" creationId="{6E0A5B4B-A6D4-3433-8610-021FA7CD4E07}"/>
          </ac:picMkLst>
        </pc:picChg>
        <pc:picChg chg="add del mod">
          <ac:chgData name="Andreas Wallnöfer" userId="5c8cde3c11bb89ef" providerId="LiveId" clId="{AD65084C-8262-4478-BD39-3849BDAD1671}" dt="2024-11-09T09:58:08.576" v="752" actId="478"/>
          <ac:picMkLst>
            <pc:docMk/>
            <pc:sldMk cId="3845504247" sldId="263"/>
            <ac:picMk id="7" creationId="{E6244B08-E349-D27C-D3B4-0FFD21F5361F}"/>
          </ac:picMkLst>
        </pc:picChg>
      </pc:sldChg>
      <pc:sldChg chg="del">
        <pc:chgData name="Andreas Wallnöfer" userId="5c8cde3c11bb89ef" providerId="LiveId" clId="{AD65084C-8262-4478-BD39-3849BDAD1671}" dt="2024-11-08T14:16:05.129" v="15" actId="47"/>
        <pc:sldMkLst>
          <pc:docMk/>
          <pc:sldMk cId="177650741" sldId="264"/>
        </pc:sldMkLst>
      </pc:sldChg>
      <pc:sldChg chg="addSp delSp modSp add mod ord">
        <pc:chgData name="Andreas Wallnöfer" userId="5c8cde3c11bb89ef" providerId="LiveId" clId="{AD65084C-8262-4478-BD39-3849BDAD1671}" dt="2024-11-09T09:51:09.532" v="731"/>
        <pc:sldMkLst>
          <pc:docMk/>
          <pc:sldMk cId="1736704651" sldId="264"/>
        </pc:sldMkLst>
        <pc:spChg chg="mod">
          <ac:chgData name="Andreas Wallnöfer" userId="5c8cde3c11bb89ef" providerId="LiveId" clId="{AD65084C-8262-4478-BD39-3849BDAD1671}" dt="2024-11-08T15:23:47.068" v="310" actId="20577"/>
          <ac:spMkLst>
            <pc:docMk/>
            <pc:sldMk cId="1736704651" sldId="264"/>
            <ac:spMk id="2" creationId="{8CC90EFF-7551-2562-2415-38D747E748D8}"/>
          </ac:spMkLst>
        </pc:spChg>
        <pc:spChg chg="add del mod">
          <ac:chgData name="Andreas Wallnöfer" userId="5c8cde3c11bb89ef" providerId="LiveId" clId="{AD65084C-8262-4478-BD39-3849BDAD1671}" dt="2024-11-08T15:27:07.681" v="463"/>
          <ac:spMkLst>
            <pc:docMk/>
            <pc:sldMk cId="1736704651" sldId="264"/>
            <ac:spMk id="3" creationId="{143CA391-2F50-0AE4-A637-4078F1CD761A}"/>
          </ac:spMkLst>
        </pc:spChg>
        <pc:spChg chg="mod">
          <ac:chgData name="Andreas Wallnöfer" userId="5c8cde3c11bb89ef" providerId="LiveId" clId="{AD65084C-8262-4478-BD39-3849BDAD1671}" dt="2024-11-08T15:28:14.379" v="506" actId="20577"/>
          <ac:spMkLst>
            <pc:docMk/>
            <pc:sldMk cId="1736704651" sldId="264"/>
            <ac:spMk id="5" creationId="{01BABE79-8BF2-3CA1-BECA-64F7956F6A9E}"/>
          </ac:spMkLst>
        </pc:spChg>
      </pc:sldChg>
      <pc:sldChg chg="new del">
        <pc:chgData name="Andreas Wallnöfer" userId="5c8cde3c11bb89ef" providerId="LiveId" clId="{AD65084C-8262-4478-BD39-3849BDAD1671}" dt="2024-11-08T15:23:35.655" v="285" actId="47"/>
        <pc:sldMkLst>
          <pc:docMk/>
          <pc:sldMk cId="3356267857" sldId="264"/>
        </pc:sldMkLst>
      </pc:sldChg>
      <pc:sldChg chg="addSp delSp add del setBg delDesignElem">
        <pc:chgData name="Andreas Wallnöfer" userId="5c8cde3c11bb89ef" providerId="LiveId" clId="{AD65084C-8262-4478-BD39-3849BDAD1671}" dt="2024-11-08T15:22:47.845" v="274"/>
        <pc:sldMkLst>
          <pc:docMk/>
          <pc:sldMk cId="3916256799" sldId="264"/>
        </pc:sldMkLst>
        <pc:spChg chg="add del">
          <ac:chgData name="Andreas Wallnöfer" userId="5c8cde3c11bb89ef" providerId="LiveId" clId="{AD65084C-8262-4478-BD39-3849BDAD1671}" dt="2024-11-08T15:22:47.845" v="274"/>
          <ac:spMkLst>
            <pc:docMk/>
            <pc:sldMk cId="3916256799" sldId="264"/>
            <ac:spMk id="8" creationId="{3CC5D4DA-FD45-9D37-4349-1FACE46C683B}"/>
          </ac:spMkLst>
        </pc:spChg>
        <pc:spChg chg="add del">
          <ac:chgData name="Andreas Wallnöfer" userId="5c8cde3c11bb89ef" providerId="LiveId" clId="{AD65084C-8262-4478-BD39-3849BDAD1671}" dt="2024-11-08T15:22:47.845" v="274"/>
          <ac:spMkLst>
            <pc:docMk/>
            <pc:sldMk cId="3916256799" sldId="264"/>
            <ac:spMk id="10" creationId="{7BB19722-26DE-5453-F1F3-DE5AE1D9D9F9}"/>
          </ac:spMkLst>
        </pc:spChg>
      </pc:sldChg>
      <pc:sldChg chg="del">
        <pc:chgData name="Andreas Wallnöfer" userId="5c8cde3c11bb89ef" providerId="LiveId" clId="{AD65084C-8262-4478-BD39-3849BDAD1671}" dt="2024-11-08T14:16:04.827" v="14" actId="47"/>
        <pc:sldMkLst>
          <pc:docMk/>
          <pc:sldMk cId="3751545690" sldId="265"/>
        </pc:sldMkLst>
      </pc:sldChg>
      <pc:sldChg chg="addSp delSp modSp add mod">
        <pc:chgData name="Andreas Wallnöfer" userId="5c8cde3c11bb89ef" providerId="LiveId" clId="{AD65084C-8262-4478-BD39-3849BDAD1671}" dt="2024-11-15T14:33:20.181" v="1331" actId="1076"/>
        <pc:sldMkLst>
          <pc:docMk/>
          <pc:sldMk cId="4044851167" sldId="265"/>
        </pc:sldMkLst>
        <pc:spChg chg="mod">
          <ac:chgData name="Andreas Wallnöfer" userId="5c8cde3c11bb89ef" providerId="LiveId" clId="{AD65084C-8262-4478-BD39-3849BDAD1671}" dt="2024-11-15T14:30:26.643" v="1286"/>
          <ac:spMkLst>
            <pc:docMk/>
            <pc:sldMk cId="4044851167" sldId="265"/>
            <ac:spMk id="2" creationId="{33E6F1BF-72D8-2F91-99C3-43002F07C66B}"/>
          </ac:spMkLst>
        </pc:spChg>
        <pc:spChg chg="add mod">
          <ac:chgData name="Andreas Wallnöfer" userId="5c8cde3c11bb89ef" providerId="LiveId" clId="{AD65084C-8262-4478-BD39-3849BDAD1671}" dt="2024-11-15T14:33:20.181" v="1331" actId="1076"/>
          <ac:spMkLst>
            <pc:docMk/>
            <pc:sldMk cId="4044851167" sldId="265"/>
            <ac:spMk id="3" creationId="{7BF8F8E8-E668-FC83-7AEA-DD714436E75D}"/>
          </ac:spMkLst>
        </pc:spChg>
        <pc:spChg chg="add del mod">
          <ac:chgData name="Andreas Wallnöfer" userId="5c8cde3c11bb89ef" providerId="LiveId" clId="{AD65084C-8262-4478-BD39-3849BDAD1671}" dt="2024-11-13T13:30:53.990" v="797"/>
          <ac:spMkLst>
            <pc:docMk/>
            <pc:sldMk cId="4044851167" sldId="265"/>
            <ac:spMk id="5" creationId="{1661A8BE-9C31-50CC-49C4-583AD63C98D2}"/>
          </ac:spMkLst>
        </pc:spChg>
        <pc:spChg chg="mod">
          <ac:chgData name="Andreas Wallnöfer" userId="5c8cde3c11bb89ef" providerId="LiveId" clId="{AD65084C-8262-4478-BD39-3849BDAD1671}" dt="2024-11-15T14:31:01.591" v="1313" actId="1076"/>
          <ac:spMkLst>
            <pc:docMk/>
            <pc:sldMk cId="4044851167" sldId="265"/>
            <ac:spMk id="11" creationId="{9D496944-4D13-09DD-8FAA-23FCCF27852C}"/>
          </ac:spMkLst>
        </pc:spChg>
        <pc:spChg chg="add del mod">
          <ac:chgData name="Andreas Wallnöfer" userId="5c8cde3c11bb89ef" providerId="LiveId" clId="{AD65084C-8262-4478-BD39-3849BDAD1671}" dt="2024-11-13T13:31:19.894" v="804" actId="478"/>
          <ac:spMkLst>
            <pc:docMk/>
            <pc:sldMk cId="4044851167" sldId="265"/>
            <ac:spMk id="12" creationId="{ED823ADA-B827-66F1-4CF2-C04BB579A6EE}"/>
          </ac:spMkLst>
        </pc:spChg>
        <pc:picChg chg="del">
          <ac:chgData name="Andreas Wallnöfer" userId="5c8cde3c11bb89ef" providerId="LiveId" clId="{AD65084C-8262-4478-BD39-3849BDAD1671}" dt="2024-11-13T13:31:15.374" v="801" actId="478"/>
          <ac:picMkLst>
            <pc:docMk/>
            <pc:sldMk cId="4044851167" sldId="265"/>
            <ac:picMk id="3" creationId="{3E6E4D2D-9380-EF6E-9BB8-C8CDD7B4600F}"/>
          </ac:picMkLst>
        </pc:picChg>
        <pc:picChg chg="del">
          <ac:chgData name="Andreas Wallnöfer" userId="5c8cde3c11bb89ef" providerId="LiveId" clId="{AD65084C-8262-4478-BD39-3849BDAD1671}" dt="2024-11-13T13:31:16.451" v="802" actId="478"/>
          <ac:picMkLst>
            <pc:docMk/>
            <pc:sldMk cId="4044851167" sldId="265"/>
            <ac:picMk id="6" creationId="{062651D5-E32E-129F-8C52-2BBAF98591C7}"/>
          </ac:picMkLst>
        </pc:picChg>
        <pc:picChg chg="del">
          <ac:chgData name="Andreas Wallnöfer" userId="5c8cde3c11bb89ef" providerId="LiveId" clId="{AD65084C-8262-4478-BD39-3849BDAD1671}" dt="2024-11-13T13:31:17.275" v="803" actId="478"/>
          <ac:picMkLst>
            <pc:docMk/>
            <pc:sldMk cId="4044851167" sldId="265"/>
            <ac:picMk id="7" creationId="{21034937-FE4B-A64B-10B0-C90F7B91B726}"/>
          </ac:picMkLst>
        </pc:picChg>
      </pc:sldChg>
      <pc:sldChg chg="addSp delSp modSp add mod">
        <pc:chgData name="Andreas Wallnöfer" userId="5c8cde3c11bb89ef" providerId="LiveId" clId="{AD65084C-8262-4478-BD39-3849BDAD1671}" dt="2024-11-08T15:34:56.322" v="727" actId="20577"/>
        <pc:sldMkLst>
          <pc:docMk/>
          <pc:sldMk cId="276159481" sldId="266"/>
        </pc:sldMkLst>
        <pc:spChg chg="mod">
          <ac:chgData name="Andreas Wallnöfer" userId="5c8cde3c11bb89ef" providerId="LiveId" clId="{AD65084C-8262-4478-BD39-3849BDAD1671}" dt="2024-11-08T15:34:56.322" v="727" actId="20577"/>
          <ac:spMkLst>
            <pc:docMk/>
            <pc:sldMk cId="276159481" sldId="266"/>
            <ac:spMk id="2" creationId="{2D6A1AB8-092F-EFC3-C581-0024B94BAFF6}"/>
          </ac:spMkLst>
        </pc:spChg>
        <pc:spChg chg="add mod">
          <ac:chgData name="Andreas Wallnöfer" userId="5c8cde3c11bb89ef" providerId="LiveId" clId="{AD65084C-8262-4478-BD39-3849BDAD1671}" dt="2024-11-08T15:34:21.607" v="711" actId="20577"/>
          <ac:spMkLst>
            <pc:docMk/>
            <pc:sldMk cId="276159481" sldId="266"/>
            <ac:spMk id="9" creationId="{B5584AAE-6A00-B893-0625-53BBBE860A47}"/>
          </ac:spMkLst>
        </pc:spChg>
        <pc:spChg chg="del mod">
          <ac:chgData name="Andreas Wallnöfer" userId="5c8cde3c11bb89ef" providerId="LiveId" clId="{AD65084C-8262-4478-BD39-3849BDAD1671}" dt="2024-11-08T15:34:38.587" v="713"/>
          <ac:spMkLst>
            <pc:docMk/>
            <pc:sldMk cId="276159481" sldId="266"/>
            <ac:spMk id="11" creationId="{D8E3F1BD-E6C9-D03A-2823-532A1356ABBC}"/>
          </ac:spMkLst>
        </pc:spChg>
        <pc:picChg chg="del">
          <ac:chgData name="Andreas Wallnöfer" userId="5c8cde3c11bb89ef" providerId="LiveId" clId="{AD65084C-8262-4478-BD39-3849BDAD1671}" dt="2024-11-08T15:33:31.514" v="552" actId="478"/>
          <ac:picMkLst>
            <pc:docMk/>
            <pc:sldMk cId="276159481" sldId="266"/>
            <ac:picMk id="3" creationId="{A45D1372-BEBE-7D47-AD03-BBEDBC9C110D}"/>
          </ac:picMkLst>
        </pc:picChg>
        <pc:picChg chg="del">
          <ac:chgData name="Andreas Wallnöfer" userId="5c8cde3c11bb89ef" providerId="LiveId" clId="{AD65084C-8262-4478-BD39-3849BDAD1671}" dt="2024-11-08T15:33:32.411" v="553" actId="478"/>
          <ac:picMkLst>
            <pc:docMk/>
            <pc:sldMk cId="276159481" sldId="266"/>
            <ac:picMk id="6" creationId="{61F28AD2-21F3-BEAA-AB54-72C5B65C9638}"/>
          </ac:picMkLst>
        </pc:picChg>
        <pc:picChg chg="del">
          <ac:chgData name="Andreas Wallnöfer" userId="5c8cde3c11bb89ef" providerId="LiveId" clId="{AD65084C-8262-4478-BD39-3849BDAD1671}" dt="2024-11-08T15:33:33.094" v="554" actId="478"/>
          <ac:picMkLst>
            <pc:docMk/>
            <pc:sldMk cId="276159481" sldId="266"/>
            <ac:picMk id="7" creationId="{32299D02-17BC-F4C6-7280-E9F87C9D4159}"/>
          </ac:picMkLst>
        </pc:picChg>
      </pc:sldChg>
      <pc:sldChg chg="delSp add mod">
        <pc:chgData name="Andreas Wallnöfer" userId="5c8cde3c11bb89ef" providerId="LiveId" clId="{AD65084C-8262-4478-BD39-3849BDAD1671}" dt="2024-11-10T15:39:05.004" v="791" actId="478"/>
        <pc:sldMkLst>
          <pc:docMk/>
          <pc:sldMk cId="1779587404" sldId="267"/>
        </pc:sldMkLst>
        <pc:spChg chg="del">
          <ac:chgData name="Andreas Wallnöfer" userId="5c8cde3c11bb89ef" providerId="LiveId" clId="{AD65084C-8262-4478-BD39-3849BDAD1671}" dt="2024-11-10T15:39:05.004" v="791" actId="478"/>
          <ac:spMkLst>
            <pc:docMk/>
            <pc:sldMk cId="1779587404" sldId="267"/>
            <ac:spMk id="9" creationId="{5F048AEA-9395-C557-A80B-C3A665DCAC6F}"/>
          </ac:spMkLst>
        </pc:spChg>
      </pc:sldChg>
      <pc:sldChg chg="del">
        <pc:chgData name="Andreas Wallnöfer" userId="5c8cde3c11bb89ef" providerId="LiveId" clId="{AD65084C-8262-4478-BD39-3849BDAD1671}" dt="2024-11-08T14:16:04.592" v="13" actId="47"/>
        <pc:sldMkLst>
          <pc:docMk/>
          <pc:sldMk cId="2696288536" sldId="267"/>
        </pc:sldMkLst>
      </pc:sldChg>
      <pc:sldChg chg="add">
        <pc:chgData name="Andreas Wallnöfer" userId="5c8cde3c11bb89ef" providerId="LiveId" clId="{AD65084C-8262-4478-BD39-3849BDAD1671}" dt="2024-11-10T15:36:56.331" v="759" actId="2890"/>
        <pc:sldMkLst>
          <pc:docMk/>
          <pc:sldMk cId="154780194" sldId="268"/>
        </pc:sldMkLst>
      </pc:sldChg>
      <pc:sldChg chg="del">
        <pc:chgData name="Andreas Wallnöfer" userId="5c8cde3c11bb89ef" providerId="LiveId" clId="{AD65084C-8262-4478-BD39-3849BDAD1671}" dt="2024-11-08T14:16:05.787" v="17" actId="47"/>
        <pc:sldMkLst>
          <pc:docMk/>
          <pc:sldMk cId="2679486333" sldId="268"/>
        </pc:sldMkLst>
      </pc:sldChg>
      <pc:sldChg chg="add">
        <pc:chgData name="Andreas Wallnöfer" userId="5c8cde3c11bb89ef" providerId="LiveId" clId="{AD65084C-8262-4478-BD39-3849BDAD1671}" dt="2024-11-13T13:29:32.889" v="792" actId="2890"/>
        <pc:sldMkLst>
          <pc:docMk/>
          <pc:sldMk cId="521640748" sldId="269"/>
        </pc:sldMkLst>
      </pc:sldChg>
      <pc:sldChg chg="addSp delSp modSp add mod ord">
        <pc:chgData name="Andreas Wallnöfer" userId="5c8cde3c11bb89ef" providerId="LiveId" clId="{AD65084C-8262-4478-BD39-3849BDAD1671}" dt="2024-11-15T14:34:30.191" v="1358" actId="20577"/>
        <pc:sldMkLst>
          <pc:docMk/>
          <pc:sldMk cId="4032607329" sldId="270"/>
        </pc:sldMkLst>
        <pc:spChg chg="mod">
          <ac:chgData name="Andreas Wallnöfer" userId="5c8cde3c11bb89ef" providerId="LiveId" clId="{AD65084C-8262-4478-BD39-3849BDAD1671}" dt="2024-11-15T14:33:53.016" v="1336" actId="1076"/>
          <ac:spMkLst>
            <pc:docMk/>
            <pc:sldMk cId="4032607329" sldId="270"/>
            <ac:spMk id="2" creationId="{B5BA675E-C82B-E69A-64E0-9AC85070674C}"/>
          </ac:spMkLst>
        </pc:spChg>
        <pc:spChg chg="add mod">
          <ac:chgData name="Andreas Wallnöfer" userId="5c8cde3c11bb89ef" providerId="LiveId" clId="{AD65084C-8262-4478-BD39-3849BDAD1671}" dt="2024-11-15T14:34:08.655" v="1338" actId="14100"/>
          <ac:spMkLst>
            <pc:docMk/>
            <pc:sldMk cId="4032607329" sldId="270"/>
            <ac:spMk id="3" creationId="{B14516BE-7E31-AF40-63BC-A21C14A9DFA5}"/>
          </ac:spMkLst>
        </pc:spChg>
        <pc:spChg chg="add del mod">
          <ac:chgData name="Andreas Wallnöfer" userId="5c8cde3c11bb89ef" providerId="LiveId" clId="{AD65084C-8262-4478-BD39-3849BDAD1671}" dt="2024-11-15T14:32:17.282" v="1317"/>
          <ac:spMkLst>
            <pc:docMk/>
            <pc:sldMk cId="4032607329" sldId="270"/>
            <ac:spMk id="5" creationId="{07C483ED-0792-BA40-A11D-19127875CBB5}"/>
          </ac:spMkLst>
        </pc:spChg>
        <pc:spChg chg="add mod">
          <ac:chgData name="Andreas Wallnöfer" userId="5c8cde3c11bb89ef" providerId="LiveId" clId="{AD65084C-8262-4478-BD39-3849BDAD1671}" dt="2024-11-15T14:34:30.191" v="1358" actId="20577"/>
          <ac:spMkLst>
            <pc:docMk/>
            <pc:sldMk cId="4032607329" sldId="270"/>
            <ac:spMk id="6" creationId="{40D1CBF7-4DD1-F000-E6C5-C679B4FF914E}"/>
          </ac:spMkLst>
        </pc:spChg>
        <pc:spChg chg="del mod">
          <ac:chgData name="Andreas Wallnöfer" userId="5c8cde3c11bb89ef" providerId="LiveId" clId="{AD65084C-8262-4478-BD39-3849BDAD1671}" dt="2024-11-13T13:43:45.612" v="1029"/>
          <ac:spMkLst>
            <pc:docMk/>
            <pc:sldMk cId="4032607329" sldId="270"/>
            <ac:spMk id="11" creationId="{4616B62C-D294-8093-AF7B-4B4A0808C062}"/>
          </ac:spMkLst>
        </pc:spChg>
      </pc:sldChg>
      <pc:sldChg chg="add">
        <pc:chgData name="Andreas Wallnöfer" userId="5c8cde3c11bb89ef" providerId="LiveId" clId="{AD65084C-8262-4478-BD39-3849BDAD1671}" dt="2024-11-13T14:14:14.444" v="1157" actId="2890"/>
        <pc:sldMkLst>
          <pc:docMk/>
          <pc:sldMk cId="867492692" sldId="271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2015-2017</c:v>
                </c:pt>
              </c:strCache>
            </c:strRef>
          </c:tx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9BF-4939-8B69-110AC6BF0A7C}"/>
              </c:ext>
            </c:extLst>
          </c:dPt>
          <c:dPt>
            <c:idx val="1"/>
            <c:bubble3D val="0"/>
            <c:spPr>
              <a:solidFill>
                <a:srgbClr val="FF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9BF-4939-8B69-110AC6BF0A7C}"/>
              </c:ext>
            </c:extLst>
          </c:dPt>
          <c:dPt>
            <c:idx val="2"/>
            <c:bubble3D val="0"/>
            <c:spPr>
              <a:solidFill>
                <a:schemeClr val="bg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C9BF-4939-8B69-110AC6BF0A7C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IT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Tabelle1!$A$2:$A$4</c:f>
              <c:strCache>
                <c:ptCount val="3"/>
                <c:pt idx="0">
                  <c:v>Positiv</c:v>
                </c:pt>
                <c:pt idx="1">
                  <c:v>Negativ</c:v>
                </c:pt>
                <c:pt idx="2">
                  <c:v>Neutral</c:v>
                </c:pt>
              </c:strCache>
            </c:strRef>
          </c:cat>
          <c:val>
            <c:numRef>
              <c:f>Tabelle1!$B$2:$B$4</c:f>
              <c:numCache>
                <c:formatCode>General</c:formatCode>
                <c:ptCount val="3"/>
                <c:pt idx="0">
                  <c:v>6.67</c:v>
                </c:pt>
                <c:pt idx="1">
                  <c:v>16.670000000000002</c:v>
                </c:pt>
                <c:pt idx="2">
                  <c:v>76.67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9BF-4939-8B69-110AC6BF0A7C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IT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2024</c:v>
                </c:pt>
              </c:strCache>
            </c:strRef>
          </c:tx>
          <c:spPr>
            <a:solidFill>
              <a:srgbClr val="FF0000"/>
            </a:solidFill>
          </c:spPr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FEE-4862-B176-5B826583F9D7}"/>
              </c:ext>
            </c:extLst>
          </c:dPt>
          <c:dPt>
            <c:idx val="1"/>
            <c:bubble3D val="0"/>
            <c:spPr>
              <a:solidFill>
                <a:srgbClr val="FF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9BF-4939-8B69-110AC6BF0A7C}"/>
              </c:ext>
            </c:extLst>
          </c:dPt>
          <c:dPt>
            <c:idx val="2"/>
            <c:bubble3D val="0"/>
            <c:spPr>
              <a:solidFill>
                <a:schemeClr val="bg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5FEE-4862-B176-5B826583F9D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IT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Tabelle1!$A$2:$A$4</c:f>
              <c:strCache>
                <c:ptCount val="3"/>
                <c:pt idx="0">
                  <c:v>Positiv</c:v>
                </c:pt>
                <c:pt idx="1">
                  <c:v>Negativ</c:v>
                </c:pt>
                <c:pt idx="2">
                  <c:v>Neutral</c:v>
                </c:pt>
              </c:strCache>
            </c:strRef>
          </c:cat>
          <c:val>
            <c:numRef>
              <c:f>Tabelle1!$B$2:$B$4</c:f>
              <c:numCache>
                <c:formatCode>General</c:formatCode>
                <c:ptCount val="3"/>
                <c:pt idx="0">
                  <c:v>6.83</c:v>
                </c:pt>
                <c:pt idx="1">
                  <c:v>25.47</c:v>
                </c:pt>
                <c:pt idx="2">
                  <c:v>67.7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9BF-4939-8B69-110AC6BF0A7C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I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7B5BD070-F281-9A1E-B60A-E64B3A725A8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I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23B655B-3FBA-1CFD-7D62-1B38BD1533A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CB269B-641E-4EE6-BE40-077674941A9F}" type="datetimeFigureOut">
              <a:rPr lang="de-IT" smtClean="0"/>
              <a:t>18.12.2024</a:t>
            </a:fld>
            <a:endParaRPr lang="de-I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74D0549-207A-9531-6485-DCB28208A01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I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6DB7723-32E8-EC7B-A501-0E4AC06447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8CD080-99D2-4B76-95D7-548BDA2FE5C6}" type="slidenum">
              <a:rPr lang="de-IT" smtClean="0"/>
              <a:t>‹Nr.›</a:t>
            </a:fld>
            <a:endParaRPr lang="de-IT"/>
          </a:p>
        </p:txBody>
      </p:sp>
    </p:spTree>
    <p:extLst>
      <p:ext uri="{BB962C8B-B14F-4D97-AF65-F5344CB8AC3E}">
        <p14:creationId xmlns:p14="http://schemas.microsoft.com/office/powerpoint/2010/main" val="47696430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I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7D96F0-AF70-4B85-BC1F-989062EBAAB2}" type="datetimeFigureOut">
              <a:rPr lang="de-IT" smtClean="0"/>
              <a:t>18.12.2024</a:t>
            </a:fld>
            <a:endParaRPr lang="de-I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I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I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I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250625-8800-4D1B-BA4D-F5EC75988BCD}" type="slidenum">
              <a:rPr lang="de-IT" smtClean="0"/>
              <a:t>‹Nr.›</a:t>
            </a:fld>
            <a:endParaRPr lang="de-IT"/>
          </a:p>
        </p:txBody>
      </p:sp>
    </p:spTree>
    <p:extLst>
      <p:ext uri="{BB962C8B-B14F-4D97-AF65-F5344CB8AC3E}">
        <p14:creationId xmlns:p14="http://schemas.microsoft.com/office/powerpoint/2010/main" val="52505931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F3C8F1CE-7A35-4035-A054-8769035F8FC3}" type="datetime1">
              <a:rPr lang="de-IT" smtClean="0"/>
              <a:t>18.12.2024</a:t>
            </a:fld>
            <a:endParaRPr lang="de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de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884EDABE-EFD2-4BF7-8030-B950700BA9CC}" type="slidenum">
              <a:rPr lang="de-IT" smtClean="0"/>
              <a:t>‹Nr.›</a:t>
            </a:fld>
            <a:endParaRPr lang="de-IT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667612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07F1E-9FD2-489B-9C4B-E883B3CF5DC9}" type="datetime1">
              <a:rPr lang="de-IT" smtClean="0"/>
              <a:t>18.12.2024</a:t>
            </a:fld>
            <a:endParaRPr lang="de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EDABE-EFD2-4BF7-8030-B950700BA9CC}" type="slidenum">
              <a:rPr lang="de-IT" smtClean="0"/>
              <a:t>‹Nr.›</a:t>
            </a:fld>
            <a:endParaRPr lang="de-IT"/>
          </a:p>
        </p:txBody>
      </p:sp>
    </p:spTree>
    <p:extLst>
      <p:ext uri="{BB962C8B-B14F-4D97-AF65-F5344CB8AC3E}">
        <p14:creationId xmlns:p14="http://schemas.microsoft.com/office/powerpoint/2010/main" val="3651384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4BA5C-00C0-41B8-AAE7-B6D6B9D744D7}" type="datetime1">
              <a:rPr lang="de-IT" smtClean="0"/>
              <a:t>18.12.2024</a:t>
            </a:fld>
            <a:endParaRPr lang="de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EDABE-EFD2-4BF7-8030-B950700BA9CC}" type="slidenum">
              <a:rPr lang="de-IT" smtClean="0"/>
              <a:t>‹Nr.›</a:t>
            </a:fld>
            <a:endParaRPr lang="de-IT"/>
          </a:p>
        </p:txBody>
      </p:sp>
    </p:spTree>
    <p:extLst>
      <p:ext uri="{BB962C8B-B14F-4D97-AF65-F5344CB8AC3E}">
        <p14:creationId xmlns:p14="http://schemas.microsoft.com/office/powerpoint/2010/main" val="3129197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D4D9B-AE23-4F58-A27C-BA56D8D706E4}" type="datetime1">
              <a:rPr lang="de-IT" smtClean="0"/>
              <a:t>18.12.2024</a:t>
            </a:fld>
            <a:endParaRPr lang="de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EDABE-EFD2-4BF7-8030-B950700BA9CC}" type="slidenum">
              <a:rPr lang="de-IT" smtClean="0"/>
              <a:t>‹Nr.›</a:t>
            </a:fld>
            <a:endParaRPr lang="de-IT"/>
          </a:p>
        </p:txBody>
      </p:sp>
    </p:spTree>
    <p:extLst>
      <p:ext uri="{BB962C8B-B14F-4D97-AF65-F5344CB8AC3E}">
        <p14:creationId xmlns:p14="http://schemas.microsoft.com/office/powerpoint/2010/main" val="4196148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5AAB5-447B-4680-8BEC-D0F4607CE466}" type="datetime1">
              <a:rPr lang="de-IT" smtClean="0"/>
              <a:t>18.12.2024</a:t>
            </a:fld>
            <a:endParaRPr lang="de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EDABE-EFD2-4BF7-8030-B950700BA9CC}" type="slidenum">
              <a:rPr lang="de-IT" smtClean="0"/>
              <a:t>‹Nr.›</a:t>
            </a:fld>
            <a:endParaRPr lang="de-IT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03377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DFF31-0C8B-46F6-BB85-1DBD0A31EE17}" type="datetime1">
              <a:rPr lang="de-IT" smtClean="0"/>
              <a:t>18.12.2024</a:t>
            </a:fld>
            <a:endParaRPr lang="de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EDABE-EFD2-4BF7-8030-B950700BA9CC}" type="slidenum">
              <a:rPr lang="de-IT" smtClean="0"/>
              <a:t>‹Nr.›</a:t>
            </a:fld>
            <a:endParaRPr lang="de-IT"/>
          </a:p>
        </p:txBody>
      </p:sp>
    </p:spTree>
    <p:extLst>
      <p:ext uri="{BB962C8B-B14F-4D97-AF65-F5344CB8AC3E}">
        <p14:creationId xmlns:p14="http://schemas.microsoft.com/office/powerpoint/2010/main" val="4293974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A0227-FB9C-42E3-AD2F-A5F5C1D5CB22}" type="datetime1">
              <a:rPr lang="de-IT" smtClean="0"/>
              <a:t>18.12.2024</a:t>
            </a:fld>
            <a:endParaRPr lang="de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EDABE-EFD2-4BF7-8030-B950700BA9CC}" type="slidenum">
              <a:rPr lang="de-IT" smtClean="0"/>
              <a:t>‹Nr.›</a:t>
            </a:fld>
            <a:endParaRPr lang="de-IT"/>
          </a:p>
        </p:txBody>
      </p:sp>
    </p:spTree>
    <p:extLst>
      <p:ext uri="{BB962C8B-B14F-4D97-AF65-F5344CB8AC3E}">
        <p14:creationId xmlns:p14="http://schemas.microsoft.com/office/powerpoint/2010/main" val="3740530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C42AE-8A0A-46AE-8FDE-ECA6AC482C84}" type="datetime1">
              <a:rPr lang="de-IT" smtClean="0"/>
              <a:t>18.12.2024</a:t>
            </a:fld>
            <a:endParaRPr lang="de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EDABE-EFD2-4BF7-8030-B950700BA9CC}" type="slidenum">
              <a:rPr lang="de-IT" smtClean="0"/>
              <a:t>‹Nr.›</a:t>
            </a:fld>
            <a:endParaRPr lang="de-IT"/>
          </a:p>
        </p:txBody>
      </p:sp>
    </p:spTree>
    <p:extLst>
      <p:ext uri="{BB962C8B-B14F-4D97-AF65-F5344CB8AC3E}">
        <p14:creationId xmlns:p14="http://schemas.microsoft.com/office/powerpoint/2010/main" val="2876791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BCEB9-49A3-4878-8A8D-91C5C22E5CC6}" type="datetime1">
              <a:rPr lang="de-IT" smtClean="0"/>
              <a:t>18.12.2024</a:t>
            </a:fld>
            <a:endParaRPr lang="de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EDABE-EFD2-4BF7-8030-B950700BA9CC}" type="slidenum">
              <a:rPr lang="de-IT" smtClean="0"/>
              <a:t>‹Nr.›</a:t>
            </a:fld>
            <a:endParaRPr lang="de-IT"/>
          </a:p>
        </p:txBody>
      </p:sp>
    </p:spTree>
    <p:extLst>
      <p:ext uri="{BB962C8B-B14F-4D97-AF65-F5344CB8AC3E}">
        <p14:creationId xmlns:p14="http://schemas.microsoft.com/office/powerpoint/2010/main" val="436709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9FE47-D05F-4A58-A3BB-892085F532B2}" type="datetime1">
              <a:rPr lang="de-IT" smtClean="0"/>
              <a:t>18.12.2024</a:t>
            </a:fld>
            <a:endParaRPr lang="de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EDABE-EFD2-4BF7-8030-B950700BA9CC}" type="slidenum">
              <a:rPr lang="de-IT" smtClean="0"/>
              <a:t>‹Nr.›</a:t>
            </a:fld>
            <a:endParaRPr lang="de-IT"/>
          </a:p>
        </p:txBody>
      </p:sp>
    </p:spTree>
    <p:extLst>
      <p:ext uri="{BB962C8B-B14F-4D97-AF65-F5344CB8AC3E}">
        <p14:creationId xmlns:p14="http://schemas.microsoft.com/office/powerpoint/2010/main" val="1597925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50C79-894A-4880-B9C4-62002A03F962}" type="datetime1">
              <a:rPr lang="de-IT" smtClean="0"/>
              <a:t>18.12.2024</a:t>
            </a:fld>
            <a:endParaRPr lang="de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EDABE-EFD2-4BF7-8030-B950700BA9CC}" type="slidenum">
              <a:rPr lang="de-IT" smtClean="0"/>
              <a:t>‹Nr.›</a:t>
            </a:fld>
            <a:endParaRPr lang="de-IT"/>
          </a:p>
        </p:txBody>
      </p:sp>
    </p:spTree>
    <p:extLst>
      <p:ext uri="{BB962C8B-B14F-4D97-AF65-F5344CB8AC3E}">
        <p14:creationId xmlns:p14="http://schemas.microsoft.com/office/powerpoint/2010/main" val="2265691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FA3A3E05-D299-440B-8026-BBA3C3C79297}" type="datetime1">
              <a:rPr lang="de-IT" smtClean="0"/>
              <a:t>18.12.2024</a:t>
            </a:fld>
            <a:endParaRPr lang="de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de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884EDABE-EFD2-4BF7-8030-B950700BA9CC}" type="slidenum">
              <a:rPr lang="de-IT" smtClean="0"/>
              <a:t>‹Nr.›</a:t>
            </a:fld>
            <a:endParaRPr lang="de-IT"/>
          </a:p>
        </p:txBody>
      </p:sp>
    </p:spTree>
    <p:extLst>
      <p:ext uri="{BB962C8B-B14F-4D97-AF65-F5344CB8AC3E}">
        <p14:creationId xmlns:p14="http://schemas.microsoft.com/office/powerpoint/2010/main" val="3759738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EB0707-29E2-1058-05F6-C803595A0D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Are the tides turning for microservices? </a:t>
            </a:r>
            <a:endParaRPr lang="de-I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9D690BB-457B-3DA2-9424-4055871A9D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Meilenstein 2</a:t>
            </a:r>
          </a:p>
          <a:p>
            <a:r>
              <a:rPr lang="de-DE" dirty="0"/>
              <a:t>Andreas Wallnöfer</a:t>
            </a:r>
          </a:p>
          <a:p>
            <a:r>
              <a:rPr lang="de-DE" dirty="0"/>
              <a:t>WS 2024</a:t>
            </a:r>
            <a:endParaRPr lang="de-IT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53F82AC-7E80-0E9B-8619-ED124D770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IT"/>
          </a:p>
        </p:txBody>
      </p:sp>
    </p:spTree>
    <p:extLst>
      <p:ext uri="{BB962C8B-B14F-4D97-AF65-F5344CB8AC3E}">
        <p14:creationId xmlns:p14="http://schemas.microsoft.com/office/powerpoint/2010/main" val="36114885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B2DD4A3-503F-1F45-8C00-A7142FE70B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D79E296-A341-E486-7972-B0471CAE1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5F7DB51-20E0-B438-4046-6C9CD23E6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23" y="-154460"/>
            <a:ext cx="9692640" cy="1325562"/>
          </a:xfrm>
        </p:spPr>
        <p:txBody>
          <a:bodyPr>
            <a:normAutofit/>
          </a:bodyPr>
          <a:lstStyle/>
          <a:p>
            <a:r>
              <a:rPr lang="de-DE" dirty="0"/>
              <a:t>Sentiment Trend </a:t>
            </a:r>
            <a:r>
              <a:rPr lang="de-DE" sz="3600" dirty="0"/>
              <a:t>–</a:t>
            </a:r>
            <a:r>
              <a:rPr lang="de-DE" dirty="0"/>
              <a:t> </a:t>
            </a:r>
            <a:r>
              <a:rPr lang="de-DE" sz="3200" dirty="0"/>
              <a:t>EASTER Shorter 50</a:t>
            </a:r>
            <a:endParaRPr lang="de-IT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C4F141-FA05-886A-E2C9-41D0318566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I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01F8CA7-1B50-3D59-3D9D-A3C5DB878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IT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DB3718F1-F2DE-9FDE-F574-B1C8A992AD2A}"/>
              </a:ext>
            </a:extLst>
          </p:cNvPr>
          <p:cNvSpPr txBox="1"/>
          <p:nvPr/>
        </p:nvSpPr>
        <p:spPr>
          <a:xfrm>
            <a:off x="5450442" y="1267769"/>
            <a:ext cx="531173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2024</a:t>
            </a:r>
          </a:p>
          <a:p>
            <a:endParaRPr lang="fr-FR" sz="2000" dirty="0"/>
          </a:p>
          <a:p>
            <a:r>
              <a:rPr lang="fr-FR" sz="2000" dirty="0"/>
              <a:t>Total Entries: 161</a:t>
            </a:r>
          </a:p>
          <a:p>
            <a:r>
              <a:rPr lang="fr-FR" sz="2000" dirty="0"/>
              <a:t>Positive Sentiments: 11 (6.83%)</a:t>
            </a:r>
          </a:p>
          <a:p>
            <a:r>
              <a:rPr lang="fr-FR" sz="2000" dirty="0" err="1"/>
              <a:t>Negative</a:t>
            </a:r>
            <a:r>
              <a:rPr lang="fr-FR" sz="2000" dirty="0"/>
              <a:t> Sentiments: 41 (25.47%)</a:t>
            </a:r>
          </a:p>
          <a:p>
            <a:r>
              <a:rPr lang="fr-FR" sz="2000" dirty="0"/>
              <a:t>Neutral Sentiments:  109 (67.70%)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01F53D35-A0FB-3423-1E17-81B68022B552}"/>
              </a:ext>
            </a:extLst>
          </p:cNvPr>
          <p:cNvSpPr txBox="1"/>
          <p:nvPr/>
        </p:nvSpPr>
        <p:spPr>
          <a:xfrm>
            <a:off x="259396" y="1325562"/>
            <a:ext cx="500611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2015-2017</a:t>
            </a:r>
          </a:p>
          <a:p>
            <a:endParaRPr lang="fr-FR" sz="2000" dirty="0"/>
          </a:p>
          <a:p>
            <a:r>
              <a:rPr lang="fr-FR" sz="2000" dirty="0"/>
              <a:t>Total Entries: 150</a:t>
            </a:r>
          </a:p>
          <a:p>
            <a:r>
              <a:rPr lang="fr-FR" sz="2000" dirty="0"/>
              <a:t>Positive Sentiments: 10 (6.67%)</a:t>
            </a:r>
          </a:p>
          <a:p>
            <a:r>
              <a:rPr lang="fr-FR" sz="2000" dirty="0" err="1"/>
              <a:t>Negative</a:t>
            </a:r>
            <a:r>
              <a:rPr lang="fr-FR" sz="2000" dirty="0"/>
              <a:t> Sentiments: 25 (16.67%)</a:t>
            </a:r>
          </a:p>
          <a:p>
            <a:r>
              <a:rPr lang="fr-FR" sz="2000" dirty="0"/>
              <a:t>Neutral Sentiments:  115 (76.67%)</a:t>
            </a:r>
          </a:p>
        </p:txBody>
      </p:sp>
      <p:graphicFrame>
        <p:nvGraphicFramePr>
          <p:cNvPr id="20" name="Diagramm 19">
            <a:extLst>
              <a:ext uri="{FF2B5EF4-FFF2-40B4-BE49-F238E27FC236}">
                <a16:creationId xmlns:a16="http://schemas.microsoft.com/office/drawing/2014/main" id="{3B40FF03-F7A2-EBC6-CC15-78FB05A6CC5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29522722"/>
              </p:ext>
            </p:extLst>
          </p:nvPr>
        </p:nvGraphicFramePr>
        <p:xfrm>
          <a:off x="173522" y="3164441"/>
          <a:ext cx="4702710" cy="37855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1" name="Diagramm 20">
            <a:extLst>
              <a:ext uri="{FF2B5EF4-FFF2-40B4-BE49-F238E27FC236}">
                <a16:creationId xmlns:a16="http://schemas.microsoft.com/office/drawing/2014/main" id="{0845E3F4-4D19-D0AD-8B22-49B4ACC226A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73540937"/>
              </p:ext>
            </p:extLst>
          </p:nvPr>
        </p:nvGraphicFramePr>
        <p:xfrm>
          <a:off x="5061168" y="3005293"/>
          <a:ext cx="4702710" cy="37855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684110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1D8B94D-82A4-9970-DE1A-2E14745CBA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9C3EF7C-F1E2-9D84-E9E2-139D9246AA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F93E865-8B39-C48D-6409-D815F1447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23" y="-154460"/>
            <a:ext cx="9692640" cy="1325562"/>
          </a:xfrm>
        </p:spPr>
        <p:txBody>
          <a:bodyPr>
            <a:normAutofit/>
          </a:bodyPr>
          <a:lstStyle/>
          <a:p>
            <a:r>
              <a:rPr lang="de-DE" dirty="0"/>
              <a:t>Aufbau Bachelorarbeit</a:t>
            </a:r>
            <a:endParaRPr lang="de-IT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C0CA4BC-15AD-D6B3-0F3D-32EF841450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I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885EC2E-6C03-450F-0FD6-A1DA0778C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IT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29A8AEE1-5E65-111C-759F-41A286AE1735}"/>
              </a:ext>
            </a:extLst>
          </p:cNvPr>
          <p:cNvSpPr txBox="1"/>
          <p:nvPr/>
        </p:nvSpPr>
        <p:spPr>
          <a:xfrm>
            <a:off x="145210" y="1109924"/>
            <a:ext cx="11162872" cy="6294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425"/>
              </a:lnSpc>
            </a:pPr>
            <a:b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de-DE" b="0" dirty="0">
                <a:effectLst/>
                <a:latin typeface="Consolas" panose="020B0609020204030204" pitchFamily="49" charset="0"/>
              </a:rPr>
              <a:t>1. </a:t>
            </a:r>
            <a:r>
              <a:rPr lang="de-DE" b="1" dirty="0" err="1">
                <a:effectLst/>
                <a:latin typeface="Consolas" panose="020B0609020204030204" pitchFamily="49" charset="0"/>
              </a:rPr>
              <a:t>Introduction</a:t>
            </a:r>
            <a:r>
              <a:rPr lang="de-DE" b="0" dirty="0">
                <a:effectLst/>
                <a:latin typeface="Consolas" panose="020B0609020204030204" pitchFamily="49" charset="0"/>
              </a:rPr>
              <a:t> </a:t>
            </a:r>
          </a:p>
          <a:p>
            <a:pPr>
              <a:lnSpc>
                <a:spcPts val="1425"/>
              </a:lnSpc>
            </a:pPr>
            <a:r>
              <a:rPr lang="de-DE" b="0" dirty="0">
                <a:effectLst/>
                <a:latin typeface="Consolas" panose="020B0609020204030204" pitchFamily="49" charset="0"/>
              </a:rPr>
              <a:t> </a:t>
            </a:r>
            <a:br>
              <a:rPr lang="de-DE" b="0" dirty="0">
                <a:effectLst/>
                <a:latin typeface="Consolas" panose="020B0609020204030204" pitchFamily="49" charset="0"/>
              </a:rPr>
            </a:br>
            <a:r>
              <a:rPr lang="de-DE" b="0" dirty="0">
                <a:effectLst/>
                <a:latin typeface="Consolas" panose="020B0609020204030204" pitchFamily="49" charset="0"/>
              </a:rPr>
              <a:t>2. </a:t>
            </a:r>
            <a:r>
              <a:rPr lang="de-DE" b="1" dirty="0" err="1">
                <a:effectLst/>
                <a:latin typeface="Consolas" panose="020B0609020204030204" pitchFamily="49" charset="0"/>
              </a:rPr>
              <a:t>Related</a:t>
            </a:r>
            <a:r>
              <a:rPr lang="de-DE" b="1" dirty="0">
                <a:effectLst/>
                <a:latin typeface="Consolas" panose="020B0609020204030204" pitchFamily="49" charset="0"/>
              </a:rPr>
              <a:t> Work</a:t>
            </a:r>
          </a:p>
          <a:p>
            <a:pPr>
              <a:lnSpc>
                <a:spcPts val="1425"/>
              </a:lnSpc>
            </a:pPr>
            <a:endParaRPr lang="de-DE" b="1" dirty="0"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de-DE" dirty="0">
                <a:latin typeface="Consolas" panose="020B0609020204030204" pitchFamily="49" charset="0"/>
              </a:rPr>
              <a:t>2.2. Microservices </a:t>
            </a:r>
            <a:r>
              <a:rPr lang="de-DE" dirty="0" err="1">
                <a:latin typeface="Consolas" panose="020B0609020204030204" pitchFamily="49" charset="0"/>
              </a:rPr>
              <a:t>as</a:t>
            </a:r>
            <a:r>
              <a:rPr lang="de-DE" dirty="0">
                <a:latin typeface="Consolas" panose="020B0609020204030204" pitchFamily="49" charset="0"/>
              </a:rPr>
              <a:t> a Trend</a:t>
            </a:r>
          </a:p>
          <a:p>
            <a:pPr>
              <a:lnSpc>
                <a:spcPts val="1425"/>
              </a:lnSpc>
            </a:pPr>
            <a:r>
              <a:rPr lang="de-DE" dirty="0">
                <a:latin typeface="Consolas" panose="020B0609020204030204" pitchFamily="49" charset="0"/>
              </a:rPr>
              <a:t>  </a:t>
            </a:r>
          </a:p>
          <a:p>
            <a:pPr>
              <a:lnSpc>
                <a:spcPts val="1425"/>
              </a:lnSpc>
            </a:pPr>
            <a:r>
              <a:rPr lang="de-DE" dirty="0">
                <a:latin typeface="Consolas" panose="020B0609020204030204" pitchFamily="49" charset="0"/>
              </a:rPr>
              <a:t>  	2.3. Microservice </a:t>
            </a:r>
            <a:r>
              <a:rPr lang="de-DE" dirty="0" err="1">
                <a:latin typeface="Consolas" panose="020B0609020204030204" pitchFamily="49" charset="0"/>
              </a:rPr>
              <a:t>Discussions</a:t>
            </a:r>
            <a:r>
              <a:rPr lang="de-DE" dirty="0">
                <a:latin typeface="Consolas" panose="020B0609020204030204" pitchFamily="49" charset="0"/>
              </a:rPr>
              <a:t> on </a:t>
            </a:r>
            <a:r>
              <a:rPr lang="de-DE" dirty="0" err="1">
                <a:latin typeface="Consolas" panose="020B0609020204030204" pitchFamily="49" charset="0"/>
              </a:rPr>
              <a:t>StackOverflow</a:t>
            </a:r>
            <a:r>
              <a:rPr lang="de-DE" dirty="0">
                <a:latin typeface="Consolas" panose="020B0609020204030204" pitchFamily="49" charset="0"/>
              </a:rPr>
              <a:t> </a:t>
            </a:r>
          </a:p>
          <a:p>
            <a:pPr>
              <a:lnSpc>
                <a:spcPts val="1425"/>
              </a:lnSpc>
            </a:pPr>
            <a:endParaRPr lang="de-DE" b="1" dirty="0"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br>
              <a:rPr lang="de-DE" b="0" dirty="0">
                <a:effectLst/>
                <a:latin typeface="Consolas" panose="020B0609020204030204" pitchFamily="49" charset="0"/>
              </a:rPr>
            </a:br>
            <a:r>
              <a:rPr lang="de-DE" b="0" dirty="0">
                <a:effectLst/>
                <a:latin typeface="Consolas" panose="020B0609020204030204" pitchFamily="49" charset="0"/>
              </a:rPr>
              <a:t>3. </a:t>
            </a:r>
            <a:r>
              <a:rPr lang="de-DE" b="1" dirty="0" err="1">
                <a:latin typeface="Consolas" panose="020B0609020204030204" pitchFamily="49" charset="0"/>
              </a:rPr>
              <a:t>Th</a:t>
            </a:r>
            <a:r>
              <a:rPr lang="de-DE" b="1" dirty="0" err="1">
                <a:effectLst/>
                <a:latin typeface="Consolas" panose="020B0609020204030204" pitchFamily="49" charset="0"/>
              </a:rPr>
              <a:t>eoretical</a:t>
            </a:r>
            <a:r>
              <a:rPr lang="de-DE" b="1" dirty="0">
                <a:effectLst/>
                <a:latin typeface="Consolas" panose="020B0609020204030204" pitchFamily="49" charset="0"/>
              </a:rPr>
              <a:t> Background</a:t>
            </a:r>
            <a:endParaRPr lang="de-DE" b="1" dirty="0"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endParaRPr lang="de-DE" dirty="0"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de-DE" dirty="0">
                <a:effectLst/>
                <a:latin typeface="Consolas" panose="020B0609020204030204" pitchFamily="49" charset="0"/>
              </a:rPr>
              <a:t>	3.1. Microservices </a:t>
            </a:r>
          </a:p>
          <a:p>
            <a:pPr>
              <a:lnSpc>
                <a:spcPts val="1425"/>
              </a:lnSpc>
            </a:pPr>
            <a:endParaRPr lang="de-DE" dirty="0"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de-DE" dirty="0">
                <a:effectLst/>
                <a:latin typeface="Consolas" panose="020B0609020204030204" pitchFamily="49" charset="0"/>
              </a:rPr>
              <a:t>	3.2. Sentiment Analysis  </a:t>
            </a:r>
          </a:p>
          <a:p>
            <a:pPr>
              <a:lnSpc>
                <a:spcPts val="1425"/>
              </a:lnSpc>
            </a:pPr>
            <a:br>
              <a:rPr lang="de-DE" b="0" dirty="0">
                <a:effectLst/>
                <a:latin typeface="Consolas" panose="020B0609020204030204" pitchFamily="49" charset="0"/>
              </a:rPr>
            </a:br>
            <a:r>
              <a:rPr lang="de-DE" b="0" dirty="0">
                <a:effectLst/>
                <a:latin typeface="Consolas" panose="020B0609020204030204" pitchFamily="49" charset="0"/>
              </a:rPr>
              <a:t>4. </a:t>
            </a:r>
            <a:r>
              <a:rPr lang="de-DE" b="1" dirty="0">
                <a:effectLst/>
                <a:latin typeface="Consolas" panose="020B0609020204030204" pitchFamily="49" charset="0"/>
              </a:rPr>
              <a:t>Developer Community Analysis</a:t>
            </a:r>
            <a:r>
              <a:rPr lang="de-DE" b="0" dirty="0">
                <a:effectLst/>
                <a:latin typeface="Consolas" panose="020B0609020204030204" pitchFamily="49" charset="0"/>
              </a:rPr>
              <a:t>  </a:t>
            </a:r>
          </a:p>
          <a:p>
            <a:pPr>
              <a:lnSpc>
                <a:spcPts val="1425"/>
              </a:lnSpc>
            </a:pPr>
            <a:br>
              <a:rPr lang="de-DE" b="0" dirty="0">
                <a:effectLst/>
                <a:latin typeface="Consolas" panose="020B0609020204030204" pitchFamily="49" charset="0"/>
              </a:rPr>
            </a:br>
            <a:r>
              <a:rPr lang="de-DE" b="0" dirty="0">
                <a:effectLst/>
                <a:latin typeface="Consolas" panose="020B0609020204030204" pitchFamily="49" charset="0"/>
              </a:rPr>
              <a:t>5. </a:t>
            </a:r>
            <a:r>
              <a:rPr lang="de-DE" b="1" dirty="0">
                <a:effectLst/>
                <a:latin typeface="Consolas" panose="020B0609020204030204" pitchFamily="49" charset="0"/>
              </a:rPr>
              <a:t>Data </a:t>
            </a:r>
            <a:r>
              <a:rPr lang="de-DE" b="1" dirty="0" err="1">
                <a:effectLst/>
                <a:latin typeface="Consolas" panose="020B0609020204030204" pitchFamily="49" charset="0"/>
              </a:rPr>
              <a:t>Extraction</a:t>
            </a:r>
            <a:r>
              <a:rPr lang="de-DE" b="1" dirty="0">
                <a:effectLst/>
                <a:latin typeface="Consolas" panose="020B0609020204030204" pitchFamily="49" charset="0"/>
              </a:rPr>
              <a:t> Tool</a:t>
            </a:r>
            <a:endParaRPr lang="de-DE" dirty="0"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br>
              <a:rPr lang="de-DE" b="0" dirty="0">
                <a:effectLst/>
                <a:latin typeface="Consolas" panose="020B0609020204030204" pitchFamily="49" charset="0"/>
              </a:rPr>
            </a:br>
            <a:r>
              <a:rPr lang="de-DE" b="0" dirty="0">
                <a:effectLst/>
                <a:latin typeface="Consolas" panose="020B0609020204030204" pitchFamily="49" charset="0"/>
              </a:rPr>
              <a:t>6. </a:t>
            </a:r>
            <a:r>
              <a:rPr lang="de-DE" b="1" dirty="0">
                <a:effectLst/>
                <a:latin typeface="Consolas" panose="020B0609020204030204" pitchFamily="49" charset="0"/>
              </a:rPr>
              <a:t>Sentiment Analysis Tool Evaluation</a:t>
            </a:r>
          </a:p>
          <a:p>
            <a:pPr lvl="1">
              <a:lnSpc>
                <a:spcPts val="1425"/>
              </a:lnSpc>
            </a:pPr>
            <a:endParaRPr lang="de-DE" b="1" dirty="0">
              <a:latin typeface="Consolas" panose="020B0609020204030204" pitchFamily="49" charset="0"/>
            </a:endParaRPr>
          </a:p>
          <a:p>
            <a:pPr lvl="1">
              <a:lnSpc>
                <a:spcPts val="1425"/>
              </a:lnSpc>
            </a:pPr>
            <a:r>
              <a:rPr lang="de-DE" b="1" dirty="0">
                <a:effectLst/>
                <a:latin typeface="Consolas" panose="020B0609020204030204" pitchFamily="49" charset="0"/>
              </a:rPr>
              <a:t>6.1</a:t>
            </a:r>
            <a:r>
              <a:rPr lang="de-DE" dirty="0">
                <a:latin typeface="Consolas" panose="020B0609020204030204" pitchFamily="49" charset="0"/>
              </a:rPr>
              <a:t>. </a:t>
            </a:r>
            <a:r>
              <a:rPr lang="en-US" dirty="0">
                <a:latin typeface="Consolas" panose="020B0609020204030204" pitchFamily="49" charset="0"/>
              </a:rPr>
              <a:t>Comparison of Sentiment Analysis Tools in Literature</a:t>
            </a:r>
          </a:p>
          <a:p>
            <a:pPr lvl="1">
              <a:lnSpc>
                <a:spcPts val="1425"/>
              </a:lnSpc>
            </a:pPr>
            <a:endParaRPr lang="en-US" dirty="0">
              <a:latin typeface="Consolas" panose="020B0609020204030204" pitchFamily="49" charset="0"/>
            </a:endParaRPr>
          </a:p>
          <a:p>
            <a:pPr lvl="1">
              <a:lnSpc>
                <a:spcPts val="1425"/>
              </a:lnSpc>
            </a:pPr>
            <a:r>
              <a:rPr lang="en-US" dirty="0">
                <a:latin typeface="Consolas" panose="020B0609020204030204" pitchFamily="49" charset="0"/>
              </a:rPr>
              <a:t>6.2. Tool Accuracy of Sentiment Analysis Tools on my dataset</a:t>
            </a:r>
          </a:p>
          <a:p>
            <a:pPr lvl="1">
              <a:lnSpc>
                <a:spcPts val="1425"/>
              </a:lnSpc>
            </a:pPr>
            <a:endParaRPr lang="en-US" dirty="0">
              <a:latin typeface="Consolas" panose="020B0609020204030204" pitchFamily="49" charset="0"/>
            </a:endParaRPr>
          </a:p>
          <a:p>
            <a:pPr lvl="1">
              <a:lnSpc>
                <a:spcPts val="1425"/>
              </a:lnSpc>
            </a:pPr>
            <a:r>
              <a:rPr lang="en-US" dirty="0">
                <a:latin typeface="Consolas" panose="020B0609020204030204" pitchFamily="49" charset="0"/>
              </a:rPr>
              <a:t>6.3. </a:t>
            </a:r>
            <a:r>
              <a:rPr lang="de-DE" dirty="0" err="1">
                <a:latin typeface="Consolas" panose="020B0609020204030204" pitchFamily="49" charset="0"/>
              </a:rPr>
              <a:t>Results</a:t>
            </a:r>
            <a:r>
              <a:rPr lang="de-DE" dirty="0">
                <a:latin typeface="Consolas" panose="020B0609020204030204" pitchFamily="49" charset="0"/>
              </a:rPr>
              <a:t> </a:t>
            </a:r>
            <a:endParaRPr lang="en-US" dirty="0"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endParaRPr lang="de-DE" b="0" dirty="0"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br>
              <a:rPr lang="de-DE" b="0" dirty="0">
                <a:effectLst/>
                <a:latin typeface="Consolas" panose="020B0609020204030204" pitchFamily="49" charset="0"/>
              </a:rPr>
            </a:br>
            <a:r>
              <a:rPr lang="de-DE" b="0" dirty="0">
                <a:effectLst/>
                <a:latin typeface="Consolas" panose="020B0609020204030204" pitchFamily="49" charset="0"/>
              </a:rPr>
              <a:t>7. </a:t>
            </a:r>
            <a:r>
              <a:rPr lang="de-DE" b="1" dirty="0" err="1">
                <a:effectLst/>
                <a:latin typeface="Consolas" panose="020B0609020204030204" pitchFamily="49" charset="0"/>
              </a:rPr>
              <a:t>Conclusion</a:t>
            </a:r>
            <a:r>
              <a:rPr lang="de-DE" b="1" dirty="0">
                <a:effectLst/>
                <a:latin typeface="Consolas" panose="020B0609020204030204" pitchFamily="49" charset="0"/>
              </a:rPr>
              <a:t> </a:t>
            </a:r>
            <a:endParaRPr lang="de-DE" b="0" dirty="0"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br>
              <a:rPr lang="de-D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de-DE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de-IT" spc="10" dirty="0"/>
          </a:p>
        </p:txBody>
      </p:sp>
    </p:spTree>
    <p:extLst>
      <p:ext uri="{BB962C8B-B14F-4D97-AF65-F5344CB8AC3E}">
        <p14:creationId xmlns:p14="http://schemas.microsoft.com/office/powerpoint/2010/main" val="30464461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5116C16-6E2E-89AB-408E-9114EAE337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C2F6B1-3BA7-3367-8E77-F4A1EE41FE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76A36CA-6288-C484-BB55-2ECDF6F4F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23" y="-154460"/>
            <a:ext cx="9692640" cy="1325562"/>
          </a:xfrm>
        </p:spPr>
        <p:txBody>
          <a:bodyPr>
            <a:normAutofit/>
          </a:bodyPr>
          <a:lstStyle/>
          <a:p>
            <a:r>
              <a:rPr lang="de-DE" dirty="0"/>
              <a:t>Baseline (</a:t>
            </a:r>
            <a:r>
              <a:rPr lang="de-DE" dirty="0" err="1"/>
              <a:t>Weighted</a:t>
            </a:r>
            <a:r>
              <a:rPr lang="de-DE" dirty="0"/>
              <a:t> F1)</a:t>
            </a:r>
            <a:endParaRPr lang="de-IT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1FDDB50-9CD3-FE2A-AF3F-5C3F9F04C5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I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1538C79-80CE-94A1-FE4D-34050C495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IT"/>
          </a:p>
        </p:txBody>
      </p:sp>
      <p:pic>
        <p:nvPicPr>
          <p:cNvPr id="3" name="Inhaltsplatzhalter 5">
            <a:extLst>
              <a:ext uri="{FF2B5EF4-FFF2-40B4-BE49-F238E27FC236}">
                <a16:creationId xmlns:a16="http://schemas.microsoft.com/office/drawing/2014/main" id="{7AF5D683-9F6F-2068-7598-4B04CC3C73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4742405"/>
            <a:ext cx="6905675" cy="1028708"/>
          </a:xfr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BA0B198C-FAAD-1AD6-9735-83ECD20641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848343"/>
            <a:ext cx="6781850" cy="1009657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B36A4FF8-F9B5-4F93-8693-D824D04C59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1728" y="5915018"/>
            <a:ext cx="2133616" cy="876306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12A90820-CE2B-8614-684C-E901837F3CBA}"/>
              </a:ext>
            </a:extLst>
          </p:cNvPr>
          <p:cNvSpPr txBox="1"/>
          <p:nvPr/>
        </p:nvSpPr>
        <p:spPr>
          <a:xfrm>
            <a:off x="748864" y="1473239"/>
            <a:ext cx="6222152" cy="18788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spc="10" dirty="0"/>
              <a:t>100 </a:t>
            </a:r>
            <a:r>
              <a:rPr lang="en-US" sz="2000" spc="10" dirty="0" err="1"/>
              <a:t>manuell</a:t>
            </a:r>
            <a:r>
              <a:rPr lang="en-US" sz="2000" spc="10" dirty="0"/>
              <a:t> </a:t>
            </a:r>
            <a:r>
              <a:rPr lang="en-US" sz="2000" spc="10" dirty="0" err="1"/>
              <a:t>klassifizierte</a:t>
            </a:r>
            <a:r>
              <a:rPr lang="en-US" sz="2000" spc="10" dirty="0"/>
              <a:t> </a:t>
            </a:r>
            <a:r>
              <a:rPr lang="en-US" sz="2000" spc="10" dirty="0" err="1"/>
              <a:t>Daten</a:t>
            </a:r>
            <a:endParaRPr lang="en-US" sz="2000" spc="1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spc="10" dirty="0"/>
              <a:t>Senti4SD: 0.45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spc="10" dirty="0"/>
              <a:t>EASTER:  0.51    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spc="10" dirty="0"/>
              <a:t>ChatGPT: 0.36</a:t>
            </a:r>
          </a:p>
        </p:txBody>
      </p:sp>
    </p:spTree>
    <p:extLst>
      <p:ext uri="{BB962C8B-B14F-4D97-AF65-F5344CB8AC3E}">
        <p14:creationId xmlns:p14="http://schemas.microsoft.com/office/powerpoint/2010/main" val="17795874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1959FD3-4A98-5E6B-FDCD-FF391348E1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A0D4AB3-E187-91AE-5AEF-97C0A6DCC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7D8A9E7-97FE-C168-5F1A-B34295A5A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23" y="-154460"/>
            <a:ext cx="9692640" cy="1325562"/>
          </a:xfrm>
        </p:spPr>
        <p:txBody>
          <a:bodyPr>
            <a:normAutofit/>
          </a:bodyPr>
          <a:lstStyle/>
          <a:p>
            <a:r>
              <a:rPr lang="de-DE" dirty="0"/>
              <a:t>Verbesserungen Überblick</a:t>
            </a:r>
            <a:endParaRPr lang="de-IT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03E1A6F-E4DC-4D63-C098-4E71C75BA1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I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68C4132-2F70-7E3F-2189-377CD36A6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IT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BD1FE270-5344-28BB-11F3-1A79FBE4A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6091" y="1517892"/>
            <a:ext cx="8595360" cy="4911335"/>
          </a:xfrm>
        </p:spPr>
        <p:txBody>
          <a:bodyPr>
            <a:norm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de-DE" dirty="0"/>
              <a:t>Nur Sätze mit „Microservice“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de-DE" dirty="0"/>
              <a:t>ChatGPT Kompression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de-DE" altLang="de-IT" dirty="0"/>
              <a:t>Nur Kommentare kürzer als ein Wortlimit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de-DE" dirty="0"/>
              <a:t>Kombination aller Tools</a:t>
            </a:r>
          </a:p>
        </p:txBody>
      </p:sp>
    </p:spTree>
    <p:extLst>
      <p:ext uri="{BB962C8B-B14F-4D97-AF65-F5344CB8AC3E}">
        <p14:creationId xmlns:p14="http://schemas.microsoft.com/office/powerpoint/2010/main" val="25924876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7578F49-C70A-0784-ED26-5A8740ECE0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739AC3B-E53E-EBF9-70C6-946B6734A8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E32A31F-A009-719A-9BBA-86701A842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23" y="-154460"/>
            <a:ext cx="9692640" cy="1325562"/>
          </a:xfrm>
        </p:spPr>
        <p:txBody>
          <a:bodyPr>
            <a:norm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de-DE" dirty="0"/>
              <a:t>Nur Sätze mit „Microservice“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1786BC3-D25B-2958-05C0-979247D03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I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D45E63C-4C3A-C3B0-FE99-7D01C98F2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IT"/>
          </a:p>
        </p:txBody>
      </p:sp>
      <p:pic>
        <p:nvPicPr>
          <p:cNvPr id="3" name="Inhaltsplatzhalter 5">
            <a:extLst>
              <a:ext uri="{FF2B5EF4-FFF2-40B4-BE49-F238E27FC236}">
                <a16:creationId xmlns:a16="http://schemas.microsoft.com/office/drawing/2014/main" id="{D3E335D1-C809-243F-7C8E-40FEB72BF3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4742405"/>
            <a:ext cx="6905675" cy="1028708"/>
          </a:xfr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F23694CC-88A5-4C3C-FC86-F7C6DEC4E6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848343"/>
            <a:ext cx="6781850" cy="1009657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AEEF9134-3D55-CA0C-9CB7-C2194D38A5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1728" y="5915018"/>
            <a:ext cx="2133616" cy="876306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8AED4F51-B07C-7A1C-CAAA-47C77DDAA6C2}"/>
              </a:ext>
            </a:extLst>
          </p:cNvPr>
          <p:cNvSpPr txBox="1"/>
          <p:nvPr/>
        </p:nvSpPr>
        <p:spPr>
          <a:xfrm>
            <a:off x="341761" y="1248332"/>
            <a:ext cx="6222152" cy="23405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spc="10" dirty="0"/>
              <a:t>			Baseline </a:t>
            </a:r>
            <a:r>
              <a:rPr lang="en-US" sz="2000" spc="10" dirty="0">
                <a:sym typeface="Wingdings" panose="05000000000000000000" pitchFamily="2" charset="2"/>
              </a:rPr>
              <a:t></a:t>
            </a:r>
            <a:r>
              <a:rPr lang="en-US" sz="2000" spc="10" dirty="0"/>
              <a:t> Neuer F1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spc="10" dirty="0"/>
              <a:t>Senti4SD: 0.45 </a:t>
            </a:r>
            <a:r>
              <a:rPr lang="en-US" sz="2000" spc="10" dirty="0">
                <a:sym typeface="Wingdings" panose="05000000000000000000" pitchFamily="2" charset="2"/>
              </a:rPr>
              <a:t></a:t>
            </a:r>
            <a:r>
              <a:rPr lang="en-US" sz="2000" spc="10" dirty="0"/>
              <a:t> 0.26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spc="10" dirty="0"/>
              <a:t>EASTER:  0.51   </a:t>
            </a:r>
            <a:r>
              <a:rPr lang="en-US" sz="2000" spc="10" dirty="0">
                <a:sym typeface="Wingdings" panose="05000000000000000000" pitchFamily="2" charset="2"/>
              </a:rPr>
              <a:t></a:t>
            </a:r>
            <a:r>
              <a:rPr lang="en-US" sz="2000" spc="10" dirty="0"/>
              <a:t> 0.51 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spc="10" dirty="0"/>
              <a:t>ChatGPT: 0.36 </a:t>
            </a:r>
            <a:r>
              <a:rPr lang="en-US" sz="2000" spc="10" dirty="0">
                <a:sym typeface="Wingdings" panose="05000000000000000000" pitchFamily="2" charset="2"/>
              </a:rPr>
              <a:t>0.41</a:t>
            </a:r>
          </a:p>
          <a:p>
            <a:pPr>
              <a:lnSpc>
                <a:spcPct val="150000"/>
              </a:lnSpc>
            </a:pPr>
            <a:endParaRPr lang="en-US" sz="2000" spc="1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4846188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AD07EB0-F65D-00C3-7CAB-C929E67CC1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5D905A-FBF6-B729-E4FA-E6E140992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E3E360B-D2D2-5304-7128-7874B1593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23" y="-154460"/>
            <a:ext cx="9692640" cy="1325562"/>
          </a:xfrm>
        </p:spPr>
        <p:txBody>
          <a:bodyPr>
            <a:norm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de-DE" dirty="0"/>
              <a:t>ChatGPT Kompression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340656D-7AC2-061C-C031-EB2C37A53C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I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4372132-D9FA-228F-CFB1-FA5DB14B0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IT"/>
          </a:p>
        </p:txBody>
      </p:sp>
      <p:pic>
        <p:nvPicPr>
          <p:cNvPr id="3" name="Inhaltsplatzhalter 5">
            <a:extLst>
              <a:ext uri="{FF2B5EF4-FFF2-40B4-BE49-F238E27FC236}">
                <a16:creationId xmlns:a16="http://schemas.microsoft.com/office/drawing/2014/main" id="{B7B4F573-C948-523D-DBC4-2043D23597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4742405"/>
            <a:ext cx="6905675" cy="1028708"/>
          </a:xfr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73E1551C-DF25-AF5E-80B5-F07EAEC9C5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848343"/>
            <a:ext cx="6781850" cy="1009657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527CF9D4-5236-EDAC-DEBB-F698067FD0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1728" y="5915018"/>
            <a:ext cx="2133616" cy="876306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52E8CDB7-F188-0636-4D7C-FCDC6B07C980}"/>
              </a:ext>
            </a:extLst>
          </p:cNvPr>
          <p:cNvSpPr txBox="1"/>
          <p:nvPr/>
        </p:nvSpPr>
        <p:spPr>
          <a:xfrm>
            <a:off x="341761" y="1248332"/>
            <a:ext cx="6222152" cy="23405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spc="10" dirty="0"/>
              <a:t>			Baseline </a:t>
            </a:r>
            <a:r>
              <a:rPr lang="en-US" sz="2000" spc="10" dirty="0">
                <a:sym typeface="Wingdings" panose="05000000000000000000" pitchFamily="2" charset="2"/>
              </a:rPr>
              <a:t></a:t>
            </a:r>
            <a:r>
              <a:rPr lang="en-US" sz="2000" spc="10" dirty="0"/>
              <a:t> Neuer F1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spc="10" dirty="0"/>
              <a:t>Senti4SD: 0.45 </a:t>
            </a:r>
            <a:r>
              <a:rPr lang="en-US" sz="2000" spc="10" dirty="0">
                <a:sym typeface="Wingdings" panose="05000000000000000000" pitchFamily="2" charset="2"/>
              </a:rPr>
              <a:t></a:t>
            </a:r>
            <a:r>
              <a:rPr lang="en-US" sz="2000" spc="10" dirty="0"/>
              <a:t> 0.34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spc="10" dirty="0"/>
              <a:t>EASTER:  0.51   </a:t>
            </a:r>
            <a:r>
              <a:rPr lang="en-US" sz="2000" spc="10" dirty="0">
                <a:sym typeface="Wingdings" panose="05000000000000000000" pitchFamily="2" charset="2"/>
              </a:rPr>
              <a:t></a:t>
            </a:r>
            <a:r>
              <a:rPr lang="en-US" sz="2000" spc="10" dirty="0"/>
              <a:t> 0.25 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spc="10" dirty="0"/>
              <a:t>ChatGPT: 0.36 </a:t>
            </a:r>
            <a:r>
              <a:rPr lang="en-US" sz="2000" spc="10" dirty="0">
                <a:sym typeface="Wingdings" panose="05000000000000000000" pitchFamily="2" charset="2"/>
              </a:rPr>
              <a:t>0.28</a:t>
            </a:r>
          </a:p>
          <a:p>
            <a:pPr>
              <a:lnSpc>
                <a:spcPct val="150000"/>
              </a:lnSpc>
            </a:pPr>
            <a:endParaRPr lang="en-US" sz="2000" spc="10" dirty="0">
              <a:sym typeface="Wingdings" panose="05000000000000000000" pitchFamily="2" charset="2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5E9B2404-7A86-7B5B-C42B-56D3D3FDEC65}"/>
              </a:ext>
            </a:extLst>
          </p:cNvPr>
          <p:cNvSpPr txBox="1"/>
          <p:nvPr/>
        </p:nvSpPr>
        <p:spPr>
          <a:xfrm>
            <a:off x="4796052" y="1221781"/>
            <a:ext cx="648154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Verkürze die Kommentare und behalte dabei die Emotionen bei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Einfachere und kürzere Satzkonstruktionen verwenden.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Lassen Sie die Teile des Kommentars weg, die nichts mit Microservices zu tun haben. Zum Beispiel können Absätze über Monolithen oder Menschen weggelassen werden.</a:t>
            </a:r>
          </a:p>
          <a:p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Stellen Sie sicher, dass pro Kommentar maximal 30 Wörter verwendet werden.</a:t>
            </a:r>
            <a:endParaRPr lang="de-IT" dirty="0"/>
          </a:p>
        </p:txBody>
      </p:sp>
    </p:spTree>
    <p:extLst>
      <p:ext uri="{BB962C8B-B14F-4D97-AF65-F5344CB8AC3E}">
        <p14:creationId xmlns:p14="http://schemas.microsoft.com/office/powerpoint/2010/main" val="14983091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CAD8CCB-7294-3402-6CE4-5EBE0D8371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07E8BFD-8769-14C3-4F9E-2B4C9B184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98BCFF5-9B39-1D8B-15A4-C9DFA5463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23" y="-154460"/>
            <a:ext cx="9692640" cy="1325562"/>
          </a:xfrm>
        </p:spPr>
        <p:txBody>
          <a:bodyPr>
            <a:normAutofit/>
          </a:bodyPr>
          <a:lstStyle/>
          <a:p>
            <a:r>
              <a:rPr lang="de-DE" dirty="0"/>
              <a:t>Kürzer als 50 Worte</a:t>
            </a:r>
            <a:endParaRPr lang="de-IT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978AB09-BF4B-5A67-199C-F20194757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I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E06A52A-840D-1C9C-C03D-DCD31D4E2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IT"/>
          </a:p>
        </p:txBody>
      </p:sp>
      <p:pic>
        <p:nvPicPr>
          <p:cNvPr id="3" name="Inhaltsplatzhalter 5">
            <a:extLst>
              <a:ext uri="{FF2B5EF4-FFF2-40B4-BE49-F238E27FC236}">
                <a16:creationId xmlns:a16="http://schemas.microsoft.com/office/drawing/2014/main" id="{8A4DE7D7-386A-35E7-152A-92949AB73A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4742405"/>
            <a:ext cx="6905675" cy="1028708"/>
          </a:xfr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A10BEBAC-B8C0-8691-7B21-A430163C1F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848343"/>
            <a:ext cx="6781850" cy="1009657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0DE6CFB0-B952-D7DA-76C2-7EE8DE02E6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1728" y="5915018"/>
            <a:ext cx="2133616" cy="876306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19A23F67-66AB-5733-CF17-F7467B5F3385}"/>
              </a:ext>
            </a:extLst>
          </p:cNvPr>
          <p:cNvSpPr txBox="1"/>
          <p:nvPr/>
        </p:nvSpPr>
        <p:spPr>
          <a:xfrm>
            <a:off x="341761" y="1248332"/>
            <a:ext cx="6222152" cy="32638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spc="10" dirty="0"/>
              <a:t>			Baseline </a:t>
            </a:r>
            <a:r>
              <a:rPr lang="en-US" sz="2000" spc="10" dirty="0">
                <a:sym typeface="Wingdings" panose="05000000000000000000" pitchFamily="2" charset="2"/>
              </a:rPr>
              <a:t></a:t>
            </a:r>
            <a:r>
              <a:rPr lang="en-US" sz="2000" spc="10" dirty="0"/>
              <a:t> Neuer F1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spc="10" dirty="0"/>
              <a:t>Senti4SD: 0.45 </a:t>
            </a:r>
            <a:r>
              <a:rPr lang="en-US" sz="2000" spc="10" dirty="0">
                <a:sym typeface="Wingdings" panose="05000000000000000000" pitchFamily="2" charset="2"/>
              </a:rPr>
              <a:t></a:t>
            </a:r>
            <a:r>
              <a:rPr lang="en-US" sz="2000" spc="10" dirty="0"/>
              <a:t> 0.33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spc="10" dirty="0"/>
              <a:t>EASTER:  0.51   </a:t>
            </a:r>
            <a:r>
              <a:rPr lang="en-US" sz="2000" spc="10" dirty="0">
                <a:sym typeface="Wingdings" panose="05000000000000000000" pitchFamily="2" charset="2"/>
              </a:rPr>
              <a:t></a:t>
            </a:r>
            <a:r>
              <a:rPr lang="en-US" sz="2000" spc="10" dirty="0"/>
              <a:t> </a:t>
            </a:r>
            <a:r>
              <a:rPr lang="en-US" sz="2000" b="1" spc="10" dirty="0"/>
              <a:t>0.63</a:t>
            </a:r>
            <a:r>
              <a:rPr lang="en-US" sz="2000" spc="10" dirty="0"/>
              <a:t> 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spc="10" dirty="0"/>
              <a:t>ChatGPT: 0.36 </a:t>
            </a:r>
            <a:r>
              <a:rPr lang="en-US" sz="2000" spc="10" dirty="0">
                <a:sym typeface="Wingdings" panose="05000000000000000000" pitchFamily="2" charset="2"/>
              </a:rPr>
              <a:t>0.36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spc="10" dirty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sz="2000" spc="10" dirty="0">
                <a:sym typeface="Wingdings" panose="05000000000000000000" pitchFamily="2" charset="2"/>
              </a:rPr>
              <a:t>45 </a:t>
            </a:r>
            <a:r>
              <a:rPr lang="en-US" sz="2000" spc="10" dirty="0" err="1">
                <a:sym typeface="Wingdings" panose="05000000000000000000" pitchFamily="2" charset="2"/>
              </a:rPr>
              <a:t>Kommentare</a:t>
            </a:r>
            <a:r>
              <a:rPr lang="en-US" sz="2000" spc="10" dirty="0">
                <a:sym typeface="Wingdings" panose="05000000000000000000" pitchFamily="2" charset="2"/>
              </a:rPr>
              <a:t> </a:t>
            </a:r>
            <a:r>
              <a:rPr lang="en-US" sz="2000" spc="10" dirty="0" err="1">
                <a:sym typeface="Wingdings" panose="05000000000000000000" pitchFamily="2" charset="2"/>
              </a:rPr>
              <a:t>übrig</a:t>
            </a:r>
            <a:endParaRPr lang="en-US" sz="2000" spc="10" dirty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sz="2000" spc="10" dirty="0" err="1">
                <a:sym typeface="Wingdings" panose="05000000000000000000" pitchFamily="2" charset="2"/>
              </a:rPr>
              <a:t>Aufstocken</a:t>
            </a:r>
            <a:r>
              <a:rPr lang="en-US" sz="2000" spc="10" dirty="0">
                <a:sym typeface="Wingdings" panose="05000000000000000000" pitchFamily="2" charset="2"/>
              </a:rPr>
              <a:t> auf 100 </a:t>
            </a:r>
            <a:r>
              <a:rPr lang="en-US" sz="2000" spc="10" dirty="0" err="1">
                <a:sym typeface="Wingdings" panose="05000000000000000000" pitchFamily="2" charset="2"/>
              </a:rPr>
              <a:t>Kommentare</a:t>
            </a:r>
            <a:r>
              <a:rPr lang="en-US" sz="2000" spc="10" dirty="0">
                <a:sym typeface="Wingdings" panose="05000000000000000000" pitchFamily="2" charset="2"/>
              </a:rPr>
              <a:t>  EASTER:0.61 </a:t>
            </a:r>
          </a:p>
        </p:txBody>
      </p:sp>
    </p:spTree>
    <p:extLst>
      <p:ext uri="{BB962C8B-B14F-4D97-AF65-F5344CB8AC3E}">
        <p14:creationId xmlns:p14="http://schemas.microsoft.com/office/powerpoint/2010/main" val="32555221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0CD7F5C-979D-5A98-753A-E7E956EA55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EC6822E-A320-8472-E5C8-2203309940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233FF69-5592-6CEA-8A9F-DFB0FCF61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23" y="-154460"/>
            <a:ext cx="9692640" cy="1325562"/>
          </a:xfrm>
        </p:spPr>
        <p:txBody>
          <a:bodyPr>
            <a:normAutofit/>
          </a:bodyPr>
          <a:lstStyle/>
          <a:p>
            <a:r>
              <a:rPr lang="de-DE" dirty="0"/>
              <a:t>Kombination aller Tools</a:t>
            </a:r>
            <a:endParaRPr lang="de-IT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540523A-BF07-EF77-B0A3-9B1B30FAF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I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21BEDF6-E1D3-DA65-D5CC-CEE052938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IT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C5F6DACF-6C17-465C-607E-615FDE423836}"/>
              </a:ext>
            </a:extLst>
          </p:cNvPr>
          <p:cNvSpPr txBox="1"/>
          <p:nvPr/>
        </p:nvSpPr>
        <p:spPr>
          <a:xfrm>
            <a:off x="765424" y="1505165"/>
            <a:ext cx="764397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Datensatz: Kürzer 50 – 100 Kommentare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Für ChatGPT habe ich zusätzlich noch die „Nur Sätze mit Microservices“ Methode angewendet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Predictions</a:t>
            </a:r>
            <a:r>
              <a:rPr lang="de-DE" dirty="0"/>
              <a:t> von EASTER, Senti4SD, ChatGPT in ein File und ein kombiniertes Sentiment ableiten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/>
              <a:t>F1: 0.66 - Höchstwert</a:t>
            </a:r>
            <a:endParaRPr lang="de-IT" b="1" dirty="0"/>
          </a:p>
        </p:txBody>
      </p:sp>
    </p:spTree>
    <p:extLst>
      <p:ext uri="{BB962C8B-B14F-4D97-AF65-F5344CB8AC3E}">
        <p14:creationId xmlns:p14="http://schemas.microsoft.com/office/powerpoint/2010/main" val="4648261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5EF584B-AF3E-98AE-1450-6ADE2F11AD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FC71979-61BC-262A-641F-08C049E24D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C467E96-D873-E1C8-80B0-DD1DAFAB3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23" y="-154460"/>
            <a:ext cx="9692640" cy="1325562"/>
          </a:xfrm>
        </p:spPr>
        <p:txBody>
          <a:bodyPr>
            <a:normAutofit/>
          </a:bodyPr>
          <a:lstStyle/>
          <a:p>
            <a:r>
              <a:rPr lang="de-DE" dirty="0"/>
              <a:t>Kombination aller Tools</a:t>
            </a:r>
            <a:endParaRPr lang="de-IT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9B1B90D-D34A-1E49-C63C-A37F5DEF55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I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B0C1692-B327-C809-A609-3D1EB3517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IT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54F42177-4535-2BFD-2F24-4C3AEF52B2B8}"/>
              </a:ext>
            </a:extLst>
          </p:cNvPr>
          <p:cNvSpPr txBox="1"/>
          <p:nvPr/>
        </p:nvSpPr>
        <p:spPr>
          <a:xfrm>
            <a:off x="7735010" y="508321"/>
            <a:ext cx="6222152" cy="10478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spc="10" dirty="0"/>
              <a:t>F1: 0.66</a:t>
            </a:r>
            <a:endParaRPr lang="en-US" sz="2400" spc="10" dirty="0"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spc="10" dirty="0">
              <a:sym typeface="Wingdings" panose="05000000000000000000" pitchFamily="2" charset="2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E51439F1-8D07-2E6E-1817-EB5A8B18471C}"/>
              </a:ext>
            </a:extLst>
          </p:cNvPr>
          <p:cNvSpPr txBox="1"/>
          <p:nvPr/>
        </p:nvSpPr>
        <p:spPr>
          <a:xfrm>
            <a:off x="46234" y="1448971"/>
            <a:ext cx="11162872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easter_sentiment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</a:t>
            </a:r>
          </a:p>
          <a:p>
            <a:pPr>
              <a:lnSpc>
                <a:spcPts val="1425"/>
              </a:lnSpc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combined_sentiment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Trust EASTER if it says -1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</a:p>
          <a:p>
            <a:pPr>
              <a:lnSpc>
                <a:spcPts val="1425"/>
              </a:lnSpc>
            </a:pPr>
            <a:endParaRPr lang="en-US" b="0" dirty="0">
              <a:solidFill>
                <a:srgbClr val="C586C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endParaRPr lang="en-US" b="0" dirty="0">
              <a:solidFill>
                <a:srgbClr val="C586C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endParaRPr lang="en-US" dirty="0">
              <a:solidFill>
                <a:srgbClr val="C586C0"/>
              </a:solidFill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easter_sentiment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senti4sd_sentiment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chatgpt_sentiment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</a:t>
            </a:r>
          </a:p>
          <a:p>
            <a:pPr>
              <a:lnSpc>
                <a:spcPts val="1425"/>
              </a:lnSpc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combined_sentiment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endParaRPr lang="en-US" b="0" dirty="0">
              <a:solidFill>
                <a:srgbClr val="C586C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endParaRPr lang="en-US" dirty="0">
              <a:solidFill>
                <a:srgbClr val="C586C0"/>
              </a:solidFill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easter_sentiment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senti4sd_sentiment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>
              <a:lnSpc>
                <a:spcPts val="1425"/>
              </a:lnSpc>
            </a:pP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chatgpt_sentiment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</a:p>
          <a:p>
            <a:pPr>
              <a:lnSpc>
                <a:spcPts val="1425"/>
              </a:lnSpc>
            </a:pP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combined_sentiment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Trust ChatGPT if it says 1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</a:p>
          <a:p>
            <a:pPr>
              <a:lnSpc>
                <a:spcPts val="1425"/>
              </a:lnSpc>
            </a:pPr>
            <a:endParaRPr lang="en-US" b="0" dirty="0">
              <a:solidFill>
                <a:srgbClr val="C586C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endParaRPr lang="en-US" dirty="0">
              <a:solidFill>
                <a:srgbClr val="C586C0"/>
              </a:solidFill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combined_sentiment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easter_sentiment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Otherwise, trust EASTER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de-IT" dirty="0"/>
          </a:p>
        </p:txBody>
      </p:sp>
    </p:spTree>
    <p:extLst>
      <p:ext uri="{BB962C8B-B14F-4D97-AF65-F5344CB8AC3E}">
        <p14:creationId xmlns:p14="http://schemas.microsoft.com/office/powerpoint/2010/main" val="7193240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EFD274F-0BB0-FE1B-233F-0CF9A50330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6D9B142-3FF9-E633-E8D7-5F72EAAF98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B3B40F2-0C2F-495A-9329-3AC54742E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23" y="-154460"/>
            <a:ext cx="9692640" cy="1325562"/>
          </a:xfrm>
        </p:spPr>
        <p:txBody>
          <a:bodyPr>
            <a:normAutofit/>
          </a:bodyPr>
          <a:lstStyle/>
          <a:p>
            <a:r>
              <a:rPr lang="de-DE" dirty="0"/>
              <a:t>Verbesserungen</a:t>
            </a:r>
            <a:endParaRPr lang="de-IT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9294899-EDAA-ABCD-C2AE-9239720357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I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4E0A835-FEC3-ECAA-2DE1-7A9A5EBB2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IT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402F51A2-5F25-C3CB-607B-88B171181F7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362"/>
          <a:stretch/>
        </p:blipFill>
        <p:spPr>
          <a:xfrm>
            <a:off x="563928" y="1907808"/>
            <a:ext cx="10214439" cy="3280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5274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Aussicht">
  <a:themeElements>
    <a:clrScheme name="Aussicht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Aussicht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sicht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TM03457515[[fn=Aussicht]]</Template>
  <TotalTime>0</TotalTime>
  <Words>511</Words>
  <Application>Microsoft Office PowerPoint</Application>
  <PresentationFormat>Breitbild</PresentationFormat>
  <Paragraphs>111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8" baseType="lpstr">
      <vt:lpstr>Aptos</vt:lpstr>
      <vt:lpstr>Arial</vt:lpstr>
      <vt:lpstr>Century Schoolbook</vt:lpstr>
      <vt:lpstr>Consolas</vt:lpstr>
      <vt:lpstr>Wingdings</vt:lpstr>
      <vt:lpstr>Wingdings 2</vt:lpstr>
      <vt:lpstr>Aussicht</vt:lpstr>
      <vt:lpstr>Are the tides turning for microservices? </vt:lpstr>
      <vt:lpstr>Baseline (Weighted F1)</vt:lpstr>
      <vt:lpstr>Verbesserungen Überblick</vt:lpstr>
      <vt:lpstr>Nur Sätze mit „Microservice“</vt:lpstr>
      <vt:lpstr>ChatGPT Kompression</vt:lpstr>
      <vt:lpstr>Kürzer als 50 Worte</vt:lpstr>
      <vt:lpstr>Kombination aller Tools</vt:lpstr>
      <vt:lpstr>Kombination aller Tools</vt:lpstr>
      <vt:lpstr>Verbesserungen</vt:lpstr>
      <vt:lpstr>Sentiment Trend – EASTER Shorter 50</vt:lpstr>
      <vt:lpstr>Aufbau Bachelorarbeit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a8n1u35t58@univie.onmicrosoft.com</dc:creator>
  <cp:lastModifiedBy>a8n1u35t58@univie.onmicrosoft.com</cp:lastModifiedBy>
  <cp:revision>9</cp:revision>
  <dcterms:created xsi:type="dcterms:W3CDTF">2024-10-25T11:35:35Z</dcterms:created>
  <dcterms:modified xsi:type="dcterms:W3CDTF">2024-12-18T13:16:20Z</dcterms:modified>
</cp:coreProperties>
</file>