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2" r:id="rId3"/>
    <p:sldId id="264" r:id="rId4"/>
    <p:sldId id="262" r:id="rId5"/>
    <p:sldId id="261" r:id="rId6"/>
    <p:sldId id="263" r:id="rId7"/>
    <p:sldId id="271" r:id="rId8"/>
    <p:sldId id="267" r:id="rId9"/>
    <p:sldId id="265" r:id="rId10"/>
    <p:sldId id="269" r:id="rId11"/>
    <p:sldId id="270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5084C-8262-4478-BD39-3849BDAD1671}" v="32" dt="2024-11-15T14:36:0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Wallnöfer" userId="5c8cde3c11bb89ef" providerId="LiveId" clId="{72935389-2104-4928-8158-77D10D2A69BC}"/>
    <pc:docChg chg="custSel modSld">
      <pc:chgData name="Andreas Wallnöfer" userId="5c8cde3c11bb89ef" providerId="LiveId" clId="{72935389-2104-4928-8158-77D10D2A69BC}" dt="2024-10-31T13:47:56.741" v="16" actId="20577"/>
      <pc:docMkLst>
        <pc:docMk/>
      </pc:docMkLst>
      <pc:sldChg chg="modSp mod">
        <pc:chgData name="Andreas Wallnöfer" userId="5c8cde3c11bb89ef" providerId="LiveId" clId="{72935389-2104-4928-8158-77D10D2A69BC}" dt="2024-10-31T08:39:53.975" v="13" actId="20577"/>
        <pc:sldMkLst>
          <pc:docMk/>
          <pc:sldMk cId="1482599156" sldId="258"/>
        </pc:sldMkLst>
        <pc:spChg chg="mod">
          <ac:chgData name="Andreas Wallnöfer" userId="5c8cde3c11bb89ef" providerId="LiveId" clId="{72935389-2104-4928-8158-77D10D2A69BC}" dt="2024-10-31T08:39:53.975" v="13" actId="20577"/>
          <ac:spMkLst>
            <pc:docMk/>
            <pc:sldMk cId="1482599156" sldId="258"/>
            <ac:spMk id="3" creationId="{13A834FC-53C4-DF2F-5A35-628D5AB700B5}"/>
          </ac:spMkLst>
        </pc:spChg>
      </pc:sldChg>
      <pc:sldChg chg="modSp mod">
        <pc:chgData name="Andreas Wallnöfer" userId="5c8cde3c11bb89ef" providerId="LiveId" clId="{72935389-2104-4928-8158-77D10D2A69BC}" dt="2024-10-31T13:47:56.741" v="16" actId="20577"/>
        <pc:sldMkLst>
          <pc:docMk/>
          <pc:sldMk cId="2967917781" sldId="260"/>
        </pc:sldMkLst>
        <pc:spChg chg="mod">
          <ac:chgData name="Andreas Wallnöfer" userId="5c8cde3c11bb89ef" providerId="LiveId" clId="{72935389-2104-4928-8158-77D10D2A69BC}" dt="2024-10-31T13:47:56.741" v="16" actId="20577"/>
          <ac:spMkLst>
            <pc:docMk/>
            <pc:sldMk cId="2967917781" sldId="260"/>
            <ac:spMk id="3" creationId="{EFA965FD-2846-816A-D8EF-CE59CA2F51AE}"/>
          </ac:spMkLst>
        </pc:spChg>
      </pc:sldChg>
      <pc:sldChg chg="addSp delSp modSp mod">
        <pc:chgData name="Andreas Wallnöfer" userId="5c8cde3c11bb89ef" providerId="LiveId" clId="{72935389-2104-4928-8158-77D10D2A69BC}" dt="2024-10-31T07:09:11.446" v="11" actId="1076"/>
        <pc:sldMkLst>
          <pc:docMk/>
          <pc:sldMk cId="177650741" sldId="264"/>
        </pc:sldMkLst>
        <pc:spChg chg="add del mod">
          <ac:chgData name="Andreas Wallnöfer" userId="5c8cde3c11bb89ef" providerId="LiveId" clId="{72935389-2104-4928-8158-77D10D2A69BC}" dt="2024-10-31T07:08:52.626" v="5"/>
          <ac:spMkLst>
            <pc:docMk/>
            <pc:sldMk cId="177650741" sldId="264"/>
            <ac:spMk id="3" creationId="{7739970E-C49D-A5BA-8C03-724FA49D3CBF}"/>
          </ac:spMkLst>
        </pc:spChg>
        <pc:picChg chg="del">
          <ac:chgData name="Andreas Wallnöfer" userId="5c8cde3c11bb89ef" providerId="LiveId" clId="{72935389-2104-4928-8158-77D10D2A69BC}" dt="2024-10-31T07:08:51.431" v="4" actId="478"/>
          <ac:picMkLst>
            <pc:docMk/>
            <pc:sldMk cId="177650741" sldId="264"/>
            <ac:picMk id="5" creationId="{70FB2F04-7FED-C4D9-6281-EF1E2663878C}"/>
          </ac:picMkLst>
        </pc:picChg>
        <pc:picChg chg="add mod modCrop">
          <ac:chgData name="Andreas Wallnöfer" userId="5c8cde3c11bb89ef" providerId="LiveId" clId="{72935389-2104-4928-8158-77D10D2A69BC}" dt="2024-10-31T07:09:11.446" v="11" actId="1076"/>
          <ac:picMkLst>
            <pc:docMk/>
            <pc:sldMk cId="177650741" sldId="264"/>
            <ac:picMk id="7" creationId="{CD39A506-0B0D-F1A8-7FFC-BB4993568553}"/>
          </ac:picMkLst>
        </pc:picChg>
      </pc:sldChg>
    </pc:docChg>
  </pc:docChgLst>
  <pc:docChgLst>
    <pc:chgData name="Andreas Wallnöfer" userId="5c8cde3c11bb89ef" providerId="LiveId" clId="{AD65084C-8262-4478-BD39-3849BDAD1671}"/>
    <pc:docChg chg="undo custSel addSld delSld modSld sldOrd">
      <pc:chgData name="Andreas Wallnöfer" userId="5c8cde3c11bb89ef" providerId="LiveId" clId="{AD65084C-8262-4478-BD39-3849BDAD1671}" dt="2024-11-15T14:37:29.416" v="1412" actId="1076"/>
      <pc:docMkLst>
        <pc:docMk/>
      </pc:docMkLst>
      <pc:sldChg chg="modSp mod">
        <pc:chgData name="Andreas Wallnöfer" userId="5c8cde3c11bb89ef" providerId="LiveId" clId="{AD65084C-8262-4478-BD39-3849BDAD1671}" dt="2024-11-08T14:15:47.055" v="1" actId="20577"/>
        <pc:sldMkLst>
          <pc:docMk/>
          <pc:sldMk cId="3611488582" sldId="256"/>
        </pc:sldMkLst>
        <pc:spChg chg="mod">
          <ac:chgData name="Andreas Wallnöfer" userId="5c8cde3c11bb89ef" providerId="LiveId" clId="{AD65084C-8262-4478-BD39-3849BDAD1671}" dt="2024-11-08T14:15:47.055" v="1" actId="20577"/>
          <ac:spMkLst>
            <pc:docMk/>
            <pc:sldMk cId="3611488582" sldId="256"/>
            <ac:spMk id="3" creationId="{59D690BB-457B-3DA2-9424-4055871A9D4F}"/>
          </ac:spMkLst>
        </pc:spChg>
      </pc:sldChg>
      <pc:sldChg chg="add del">
        <pc:chgData name="Andreas Wallnöfer" userId="5c8cde3c11bb89ef" providerId="LiveId" clId="{AD65084C-8262-4478-BD39-3849BDAD1671}" dt="2024-11-08T14:15:58.400" v="10" actId="47"/>
        <pc:sldMkLst>
          <pc:docMk/>
          <pc:sldMk cId="1645844752" sldId="257"/>
        </pc:sldMkLst>
      </pc:sldChg>
      <pc:sldChg chg="add del">
        <pc:chgData name="Andreas Wallnöfer" userId="5c8cde3c11bb89ef" providerId="LiveId" clId="{AD65084C-8262-4478-BD39-3849BDAD1671}" dt="2024-11-09T09:50:56.383" v="729" actId="47"/>
        <pc:sldMkLst>
          <pc:docMk/>
          <pc:sldMk cId="1482599156" sldId="258"/>
        </pc:sldMkLst>
      </pc:sldChg>
      <pc:sldChg chg="del">
        <pc:chgData name="Andreas Wallnöfer" userId="5c8cde3c11bb89ef" providerId="LiveId" clId="{AD65084C-8262-4478-BD39-3849BDAD1671}" dt="2024-11-09T09:50:53.657" v="728" actId="47"/>
        <pc:sldMkLst>
          <pc:docMk/>
          <pc:sldMk cId="266915711" sldId="259"/>
        </pc:sldMkLst>
      </pc:sldChg>
      <pc:sldChg chg="add del">
        <pc:chgData name="Andreas Wallnöfer" userId="5c8cde3c11bb89ef" providerId="LiveId" clId="{AD65084C-8262-4478-BD39-3849BDAD1671}" dt="2024-11-08T14:15:59.348" v="11" actId="47"/>
        <pc:sldMkLst>
          <pc:docMk/>
          <pc:sldMk cId="2967917781" sldId="260"/>
        </pc:sldMkLst>
      </pc:sldChg>
      <pc:sldChg chg="addSp delSp modSp add del mod">
        <pc:chgData name="Andreas Wallnöfer" userId="5c8cde3c11bb89ef" providerId="LiveId" clId="{AD65084C-8262-4478-BD39-3849BDAD1671}" dt="2024-11-08T14:18:14.787" v="104" actId="1038"/>
        <pc:sldMkLst>
          <pc:docMk/>
          <pc:sldMk cId="3587679445" sldId="261"/>
        </pc:sldMkLst>
        <pc:spChg chg="mod">
          <ac:chgData name="Andreas Wallnöfer" userId="5c8cde3c11bb89ef" providerId="LiveId" clId="{AD65084C-8262-4478-BD39-3849BDAD1671}" dt="2024-11-08T14:17:22.426" v="54" actId="1076"/>
          <ac:spMkLst>
            <pc:docMk/>
            <pc:sldMk cId="3587679445" sldId="261"/>
            <ac:spMk id="2" creationId="{CFC5E18A-CDDB-2517-18FC-665198AF8C29}"/>
          </ac:spMkLst>
        </pc:spChg>
        <pc:spChg chg="del mod">
          <ac:chgData name="Andreas Wallnöfer" userId="5c8cde3c11bb89ef" providerId="LiveId" clId="{AD65084C-8262-4478-BD39-3849BDAD1671}" dt="2024-11-08T14:16:41.263" v="46" actId="22"/>
          <ac:spMkLst>
            <pc:docMk/>
            <pc:sldMk cId="3587679445" sldId="261"/>
            <ac:spMk id="3" creationId="{EFA965FD-2846-816A-D8EF-CE59CA2F51AE}"/>
          </ac:spMkLst>
        </pc:spChg>
        <pc:spChg chg="add mod">
          <ac:chgData name="Andreas Wallnöfer" userId="5c8cde3c11bb89ef" providerId="LiveId" clId="{AD65084C-8262-4478-BD39-3849BDAD1671}" dt="2024-11-08T14:17:47.821" v="70" actId="403"/>
          <ac:spMkLst>
            <pc:docMk/>
            <pc:sldMk cId="3587679445" sldId="261"/>
            <ac:spMk id="13" creationId="{4483D0D5-6A94-6828-6CEE-E9D54514AD56}"/>
          </ac:spMkLst>
        </pc:spChg>
        <pc:spChg chg="add mod">
          <ac:chgData name="Andreas Wallnöfer" userId="5c8cde3c11bb89ef" providerId="LiveId" clId="{AD65084C-8262-4478-BD39-3849BDAD1671}" dt="2024-11-08T14:17:59.075" v="78" actId="20577"/>
          <ac:spMkLst>
            <pc:docMk/>
            <pc:sldMk cId="3587679445" sldId="261"/>
            <ac:spMk id="14" creationId="{99B98F59-0026-D360-AF81-8B3E543B47CB}"/>
          </ac:spMkLst>
        </pc:spChg>
        <pc:spChg chg="add mod">
          <ac:chgData name="Andreas Wallnöfer" userId="5c8cde3c11bb89ef" providerId="LiveId" clId="{AD65084C-8262-4478-BD39-3849BDAD1671}" dt="2024-11-08T14:18:07.766" v="88" actId="20577"/>
          <ac:spMkLst>
            <pc:docMk/>
            <pc:sldMk cId="3587679445" sldId="261"/>
            <ac:spMk id="15" creationId="{8999F922-3C4B-114B-41AB-0E9D897BA74E}"/>
          </ac:spMkLst>
        </pc:spChg>
        <pc:picChg chg="add mod ord">
          <ac:chgData name="Andreas Wallnöfer" userId="5c8cde3c11bb89ef" providerId="LiveId" clId="{AD65084C-8262-4478-BD39-3849BDAD1671}" dt="2024-11-08T14:17:15.516" v="52" actId="1076"/>
          <ac:picMkLst>
            <pc:docMk/>
            <pc:sldMk cId="3587679445" sldId="261"/>
            <ac:picMk id="6" creationId="{1347B484-8215-3C93-2F26-48615598B9B8}"/>
          </ac:picMkLst>
        </pc:picChg>
        <pc:picChg chg="add mod">
          <ac:chgData name="Andreas Wallnöfer" userId="5c8cde3c11bb89ef" providerId="LiveId" clId="{AD65084C-8262-4478-BD39-3849BDAD1671}" dt="2024-11-08T14:18:14.787" v="104" actId="1038"/>
          <ac:picMkLst>
            <pc:docMk/>
            <pc:sldMk cId="3587679445" sldId="261"/>
            <ac:picMk id="9" creationId="{0467E3DE-D4DB-51D6-2268-910E4540A211}"/>
          </ac:picMkLst>
        </pc:picChg>
        <pc:picChg chg="add mod">
          <ac:chgData name="Andreas Wallnöfer" userId="5c8cde3c11bb89ef" providerId="LiveId" clId="{AD65084C-8262-4478-BD39-3849BDAD1671}" dt="2024-11-08T14:17:31.017" v="56" actId="1076"/>
          <ac:picMkLst>
            <pc:docMk/>
            <pc:sldMk cId="3587679445" sldId="261"/>
            <ac:picMk id="12" creationId="{1F3C19AE-D42E-F190-4969-ADA93D274070}"/>
          </ac:picMkLst>
        </pc:picChg>
      </pc:sldChg>
      <pc:sldChg chg="new del">
        <pc:chgData name="Andreas Wallnöfer" userId="5c8cde3c11bb89ef" providerId="LiveId" clId="{AD65084C-8262-4478-BD39-3849BDAD1671}" dt="2024-11-08T14:18:57.656" v="106" actId="47"/>
        <pc:sldMkLst>
          <pc:docMk/>
          <pc:sldMk cId="1393301246" sldId="262"/>
        </pc:sldMkLst>
      </pc:sldChg>
      <pc:sldChg chg="addSp delSp modSp add mod">
        <pc:chgData name="Andreas Wallnöfer" userId="5c8cde3c11bb89ef" providerId="LiveId" clId="{AD65084C-8262-4478-BD39-3849BDAD1671}" dt="2024-11-10T15:38:21.430" v="790" actId="27636"/>
        <pc:sldMkLst>
          <pc:docMk/>
          <pc:sldMk cId="2592487636" sldId="262"/>
        </pc:sldMkLst>
        <pc:spChg chg="mod">
          <ac:chgData name="Andreas Wallnöfer" userId="5c8cde3c11bb89ef" providerId="LiveId" clId="{AD65084C-8262-4478-BD39-3849BDAD1671}" dt="2024-11-08T14:19:04.130" v="116" actId="20577"/>
          <ac:spMkLst>
            <pc:docMk/>
            <pc:sldMk cId="2592487636" sldId="262"/>
            <ac:spMk id="2" creationId="{57D8A9E7-97FE-C168-5F1A-B34295A5AE4C}"/>
          </ac:spMkLst>
        </pc:spChg>
        <pc:spChg chg="add mod">
          <ac:chgData name="Andreas Wallnöfer" userId="5c8cde3c11bb89ef" providerId="LiveId" clId="{AD65084C-8262-4478-BD39-3849BDAD1671}" dt="2024-11-10T15:38:21.430" v="790" actId="27636"/>
          <ac:spMkLst>
            <pc:docMk/>
            <pc:sldMk cId="2592487636" sldId="262"/>
            <ac:spMk id="5" creationId="{BD1FE270-5344-28BB-11F3-1A79FBE4A835}"/>
          </ac:spMkLst>
        </pc:spChg>
        <pc:spChg chg="add">
          <ac:chgData name="Andreas Wallnöfer" userId="5c8cde3c11bb89ef" providerId="LiveId" clId="{AD65084C-8262-4478-BD39-3849BDAD1671}" dt="2024-11-08T15:20:32.914" v="198"/>
          <ac:spMkLst>
            <pc:docMk/>
            <pc:sldMk cId="2592487636" sldId="262"/>
            <ac:spMk id="7" creationId="{F3B4EA4C-F155-ABE3-CD1D-B3DEFB9C7D80}"/>
          </ac:spMkLst>
        </pc:spChg>
        <pc:spChg chg="add del mod">
          <ac:chgData name="Andreas Wallnöfer" userId="5c8cde3c11bb89ef" providerId="LiveId" clId="{AD65084C-8262-4478-BD39-3849BDAD1671}" dt="2024-11-08T15:21:56.315" v="245"/>
          <ac:spMkLst>
            <pc:docMk/>
            <pc:sldMk cId="2592487636" sldId="262"/>
            <ac:spMk id="11" creationId="{3954A8C7-482E-EE9E-1975-63AE988BF682}"/>
          </ac:spMkLst>
        </pc:spChg>
        <pc:spChg chg="del mod">
          <ac:chgData name="Andreas Wallnöfer" userId="5c8cde3c11bb89ef" providerId="LiveId" clId="{AD65084C-8262-4478-BD39-3849BDAD1671}" dt="2024-11-08T14:19:26.318" v="125" actId="478"/>
          <ac:spMkLst>
            <pc:docMk/>
            <pc:sldMk cId="2592487636" sldId="262"/>
            <ac:spMk id="13" creationId="{FE67BF0E-E1A7-F1F6-BAC6-655E662D603C}"/>
          </ac:spMkLst>
        </pc:spChg>
        <pc:spChg chg="del">
          <ac:chgData name="Andreas Wallnöfer" userId="5c8cde3c11bb89ef" providerId="LiveId" clId="{AD65084C-8262-4478-BD39-3849BDAD1671}" dt="2024-11-08T14:19:24.816" v="123" actId="478"/>
          <ac:spMkLst>
            <pc:docMk/>
            <pc:sldMk cId="2592487636" sldId="262"/>
            <ac:spMk id="14" creationId="{AE1ABC9C-CBE9-80D6-09AA-6F77D80DA7DF}"/>
          </ac:spMkLst>
        </pc:spChg>
        <pc:spChg chg="del">
          <ac:chgData name="Andreas Wallnöfer" userId="5c8cde3c11bb89ef" providerId="LiveId" clId="{AD65084C-8262-4478-BD39-3849BDAD1671}" dt="2024-11-08T14:19:20.506" v="121" actId="478"/>
          <ac:spMkLst>
            <pc:docMk/>
            <pc:sldMk cId="2592487636" sldId="262"/>
            <ac:spMk id="15" creationId="{E7596E35-5F65-3EF8-8608-136CA73B05C3}"/>
          </ac:spMkLst>
        </pc:spChg>
        <pc:picChg chg="del">
          <ac:chgData name="Andreas Wallnöfer" userId="5c8cde3c11bb89ef" providerId="LiveId" clId="{AD65084C-8262-4478-BD39-3849BDAD1671}" dt="2024-11-08T14:19:06.288" v="117" actId="478"/>
          <ac:picMkLst>
            <pc:docMk/>
            <pc:sldMk cId="2592487636" sldId="262"/>
            <ac:picMk id="6" creationId="{D6196FBE-0BE6-31DF-F9A3-44ED1ADA9DBC}"/>
          </ac:picMkLst>
        </pc:picChg>
        <pc:picChg chg="del">
          <ac:chgData name="Andreas Wallnöfer" userId="5c8cde3c11bb89ef" providerId="LiveId" clId="{AD65084C-8262-4478-BD39-3849BDAD1671}" dt="2024-11-08T14:19:08.876" v="118" actId="478"/>
          <ac:picMkLst>
            <pc:docMk/>
            <pc:sldMk cId="2592487636" sldId="262"/>
            <ac:picMk id="9" creationId="{01F01F86-4E44-2C65-4B25-EE7D9130F4AA}"/>
          </ac:picMkLst>
        </pc:picChg>
        <pc:picChg chg="del">
          <ac:chgData name="Andreas Wallnöfer" userId="5c8cde3c11bb89ef" providerId="LiveId" clId="{AD65084C-8262-4478-BD39-3849BDAD1671}" dt="2024-11-08T14:19:19.059" v="120" actId="478"/>
          <ac:picMkLst>
            <pc:docMk/>
            <pc:sldMk cId="2592487636" sldId="262"/>
            <ac:picMk id="12" creationId="{4C9CC4B3-D612-D586-BB7C-F55E0511DADA}"/>
          </ac:picMkLst>
        </pc:picChg>
      </pc:sldChg>
      <pc:sldChg chg="del">
        <pc:chgData name="Andreas Wallnöfer" userId="5c8cde3c11bb89ef" providerId="LiveId" clId="{AD65084C-8262-4478-BD39-3849BDAD1671}" dt="2024-11-08T14:16:02.621" v="12" actId="47"/>
        <pc:sldMkLst>
          <pc:docMk/>
          <pc:sldMk cId="2809592290" sldId="262"/>
        </pc:sldMkLst>
      </pc:sldChg>
      <pc:sldChg chg="del">
        <pc:chgData name="Andreas Wallnöfer" userId="5c8cde3c11bb89ef" providerId="LiveId" clId="{AD65084C-8262-4478-BD39-3849BDAD1671}" dt="2024-11-08T14:16:05.416" v="16" actId="47"/>
        <pc:sldMkLst>
          <pc:docMk/>
          <pc:sldMk cId="3229471671" sldId="263"/>
        </pc:sldMkLst>
      </pc:sldChg>
      <pc:sldChg chg="delSp add del setBg delDesignElem">
        <pc:chgData name="Andreas Wallnöfer" userId="5c8cde3c11bb89ef" providerId="LiveId" clId="{AD65084C-8262-4478-BD39-3849BDAD1671}" dt="2024-11-08T15:22:08.096" v="248" actId="47"/>
        <pc:sldMkLst>
          <pc:docMk/>
          <pc:sldMk cId="3673769407" sldId="263"/>
        </pc:sldMkLst>
        <pc:spChg chg="del">
          <ac:chgData name="Andreas Wallnöfer" userId="5c8cde3c11bb89ef" providerId="LiveId" clId="{AD65084C-8262-4478-BD39-3849BDAD1671}" dt="2024-11-08T15:22:05.625" v="247"/>
          <ac:spMkLst>
            <pc:docMk/>
            <pc:sldMk cId="3673769407" sldId="263"/>
            <ac:spMk id="8" creationId="{E00A63BF-1067-33F2-9D60-A11CF85BBD52}"/>
          </ac:spMkLst>
        </pc:spChg>
        <pc:spChg chg="del">
          <ac:chgData name="Andreas Wallnöfer" userId="5c8cde3c11bb89ef" providerId="LiveId" clId="{AD65084C-8262-4478-BD39-3849BDAD1671}" dt="2024-11-08T15:22:05.625" v="247"/>
          <ac:spMkLst>
            <pc:docMk/>
            <pc:sldMk cId="3673769407" sldId="263"/>
            <ac:spMk id="10" creationId="{DE554D57-8184-6B25-1976-EA6C9AE6C981}"/>
          </ac:spMkLst>
        </pc:spChg>
      </pc:sldChg>
      <pc:sldChg chg="addSp delSp modSp add mod">
        <pc:chgData name="Andreas Wallnöfer" userId="5c8cde3c11bb89ef" providerId="LiveId" clId="{AD65084C-8262-4478-BD39-3849BDAD1671}" dt="2024-11-15T14:37:29.416" v="1412" actId="1076"/>
        <pc:sldMkLst>
          <pc:docMk/>
          <pc:sldMk cId="3845504247" sldId="263"/>
        </pc:sldMkLst>
        <pc:spChg chg="mod">
          <ac:chgData name="Andreas Wallnöfer" userId="5c8cde3c11bb89ef" providerId="LiveId" clId="{AD65084C-8262-4478-BD39-3849BDAD1671}" dt="2024-11-08T15:29:19.210" v="517" actId="20577"/>
          <ac:spMkLst>
            <pc:docMk/>
            <pc:sldMk cId="3845504247" sldId="263"/>
            <ac:spMk id="2" creationId="{3DA21AE0-9BB7-BDB3-A077-83AA782F7242}"/>
          </ac:spMkLst>
        </pc:spChg>
        <pc:spChg chg="add mod">
          <ac:chgData name="Andreas Wallnöfer" userId="5c8cde3c11bb89ef" providerId="LiveId" clId="{AD65084C-8262-4478-BD39-3849BDAD1671}" dt="2024-11-15T14:37:29.416" v="1412" actId="1076"/>
          <ac:spMkLst>
            <pc:docMk/>
            <pc:sldMk cId="3845504247" sldId="263"/>
            <ac:spMk id="3" creationId="{7564F758-1F0B-2A2D-123B-4511AF98CE50}"/>
          </ac:spMkLst>
        </pc:spChg>
        <pc:spChg chg="add del mod">
          <ac:chgData name="Andreas Wallnöfer" userId="5c8cde3c11bb89ef" providerId="LiveId" clId="{AD65084C-8262-4478-BD39-3849BDAD1671}" dt="2024-11-09T09:57:37.514" v="741"/>
          <ac:spMkLst>
            <pc:docMk/>
            <pc:sldMk cId="3845504247" sldId="263"/>
            <ac:spMk id="5" creationId="{69BBF413-4B1A-9150-5C96-4CB2C55EC274}"/>
          </ac:spMkLst>
        </pc:spChg>
        <pc:spChg chg="del mod">
          <ac:chgData name="Andreas Wallnöfer" userId="5c8cde3c11bb89ef" providerId="LiveId" clId="{AD65084C-8262-4478-BD39-3849BDAD1671}" dt="2024-11-08T15:22:53.258" v="275"/>
          <ac:spMkLst>
            <pc:docMk/>
            <pc:sldMk cId="3845504247" sldId="263"/>
            <ac:spMk id="5" creationId="{887FDF57-1872-EE94-48A8-79C5784213DC}"/>
          </ac:spMkLst>
        </pc:spChg>
        <pc:spChg chg="add del mod">
          <ac:chgData name="Andreas Wallnöfer" userId="5c8cde3c11bb89ef" providerId="LiveId" clId="{AD65084C-8262-4478-BD39-3849BDAD1671}" dt="2024-11-15T14:37:25.781" v="1411" actId="1076"/>
          <ac:spMkLst>
            <pc:docMk/>
            <pc:sldMk cId="3845504247" sldId="263"/>
            <ac:spMk id="9" creationId="{CD3A7647-FB16-1E94-3882-E69D1491B344}"/>
          </ac:spMkLst>
        </pc:spChg>
        <pc:spChg chg="add del mod">
          <ac:chgData name="Andreas Wallnöfer" userId="5c8cde3c11bb89ef" providerId="LiveId" clId="{AD65084C-8262-4478-BD39-3849BDAD1671}" dt="2024-11-09T09:57:52.026" v="743" actId="478"/>
          <ac:spMkLst>
            <pc:docMk/>
            <pc:sldMk cId="3845504247" sldId="263"/>
            <ac:spMk id="11" creationId="{BB0F909E-D2FA-FC33-BEB7-7B6D0E3BDB28}"/>
          </ac:spMkLst>
        </pc:spChg>
        <pc:spChg chg="add del mod">
          <ac:chgData name="Andreas Wallnöfer" userId="5c8cde3c11bb89ef" providerId="LiveId" clId="{AD65084C-8262-4478-BD39-3849BDAD1671}" dt="2024-11-09T09:58:04.552" v="750" actId="478"/>
          <ac:spMkLst>
            <pc:docMk/>
            <pc:sldMk cId="3845504247" sldId="263"/>
            <ac:spMk id="13" creationId="{FE8FB540-9557-00EB-1A13-98112F1660E7}"/>
          </ac:spMkLst>
        </pc:spChg>
        <pc:picChg chg="add del mod">
          <ac:chgData name="Andreas Wallnöfer" userId="5c8cde3c11bb89ef" providerId="LiveId" clId="{AD65084C-8262-4478-BD39-3849BDAD1671}" dt="2024-11-09T09:57:53.003" v="744" actId="478"/>
          <ac:picMkLst>
            <pc:docMk/>
            <pc:sldMk cId="3845504247" sldId="263"/>
            <ac:picMk id="3" creationId="{3684EA9F-08FA-D521-2BC4-5FB2369F981E}"/>
          </ac:picMkLst>
        </pc:picChg>
        <pc:picChg chg="add del mod">
          <ac:chgData name="Andreas Wallnöfer" userId="5c8cde3c11bb89ef" providerId="LiveId" clId="{AD65084C-8262-4478-BD39-3849BDAD1671}" dt="2024-11-09T09:57:53.905" v="745" actId="478"/>
          <ac:picMkLst>
            <pc:docMk/>
            <pc:sldMk cId="3845504247" sldId="263"/>
            <ac:picMk id="6" creationId="{6E0A5B4B-A6D4-3433-8610-021FA7CD4E07}"/>
          </ac:picMkLst>
        </pc:picChg>
        <pc:picChg chg="add del mod">
          <ac:chgData name="Andreas Wallnöfer" userId="5c8cde3c11bb89ef" providerId="LiveId" clId="{AD65084C-8262-4478-BD39-3849BDAD1671}" dt="2024-11-09T09:58:08.576" v="752" actId="478"/>
          <ac:picMkLst>
            <pc:docMk/>
            <pc:sldMk cId="3845504247" sldId="263"/>
            <ac:picMk id="7" creationId="{E6244B08-E349-D27C-D3B4-0FFD21F5361F}"/>
          </ac:picMkLst>
        </pc:picChg>
      </pc:sldChg>
      <pc:sldChg chg="del">
        <pc:chgData name="Andreas Wallnöfer" userId="5c8cde3c11bb89ef" providerId="LiveId" clId="{AD65084C-8262-4478-BD39-3849BDAD1671}" dt="2024-11-08T14:16:05.129" v="15" actId="47"/>
        <pc:sldMkLst>
          <pc:docMk/>
          <pc:sldMk cId="177650741" sldId="264"/>
        </pc:sldMkLst>
      </pc:sldChg>
      <pc:sldChg chg="addSp delSp modSp add mod ord">
        <pc:chgData name="Andreas Wallnöfer" userId="5c8cde3c11bb89ef" providerId="LiveId" clId="{AD65084C-8262-4478-BD39-3849BDAD1671}" dt="2024-11-09T09:51:09.532" v="731"/>
        <pc:sldMkLst>
          <pc:docMk/>
          <pc:sldMk cId="1736704651" sldId="264"/>
        </pc:sldMkLst>
        <pc:spChg chg="mod">
          <ac:chgData name="Andreas Wallnöfer" userId="5c8cde3c11bb89ef" providerId="LiveId" clId="{AD65084C-8262-4478-BD39-3849BDAD1671}" dt="2024-11-08T15:23:47.068" v="310" actId="20577"/>
          <ac:spMkLst>
            <pc:docMk/>
            <pc:sldMk cId="1736704651" sldId="264"/>
            <ac:spMk id="2" creationId="{8CC90EFF-7551-2562-2415-38D747E748D8}"/>
          </ac:spMkLst>
        </pc:spChg>
        <pc:spChg chg="add del mod">
          <ac:chgData name="Andreas Wallnöfer" userId="5c8cde3c11bb89ef" providerId="LiveId" clId="{AD65084C-8262-4478-BD39-3849BDAD1671}" dt="2024-11-08T15:27:07.681" v="463"/>
          <ac:spMkLst>
            <pc:docMk/>
            <pc:sldMk cId="1736704651" sldId="264"/>
            <ac:spMk id="3" creationId="{143CA391-2F50-0AE4-A637-4078F1CD761A}"/>
          </ac:spMkLst>
        </pc:spChg>
        <pc:spChg chg="mod">
          <ac:chgData name="Andreas Wallnöfer" userId="5c8cde3c11bb89ef" providerId="LiveId" clId="{AD65084C-8262-4478-BD39-3849BDAD1671}" dt="2024-11-08T15:28:14.379" v="506" actId="20577"/>
          <ac:spMkLst>
            <pc:docMk/>
            <pc:sldMk cId="1736704651" sldId="264"/>
            <ac:spMk id="5" creationId="{01BABE79-8BF2-3CA1-BECA-64F7956F6A9E}"/>
          </ac:spMkLst>
        </pc:spChg>
      </pc:sldChg>
      <pc:sldChg chg="new del">
        <pc:chgData name="Andreas Wallnöfer" userId="5c8cde3c11bb89ef" providerId="LiveId" clId="{AD65084C-8262-4478-BD39-3849BDAD1671}" dt="2024-11-08T15:23:35.655" v="285" actId="47"/>
        <pc:sldMkLst>
          <pc:docMk/>
          <pc:sldMk cId="3356267857" sldId="264"/>
        </pc:sldMkLst>
      </pc:sldChg>
      <pc:sldChg chg="addSp delSp add del setBg delDesignElem">
        <pc:chgData name="Andreas Wallnöfer" userId="5c8cde3c11bb89ef" providerId="LiveId" clId="{AD65084C-8262-4478-BD39-3849BDAD1671}" dt="2024-11-08T15:22:47.845" v="274"/>
        <pc:sldMkLst>
          <pc:docMk/>
          <pc:sldMk cId="3916256799" sldId="264"/>
        </pc:sldMkLst>
        <pc:spChg chg="add del">
          <ac:chgData name="Andreas Wallnöfer" userId="5c8cde3c11bb89ef" providerId="LiveId" clId="{AD65084C-8262-4478-BD39-3849BDAD1671}" dt="2024-11-08T15:22:47.845" v="274"/>
          <ac:spMkLst>
            <pc:docMk/>
            <pc:sldMk cId="3916256799" sldId="264"/>
            <ac:spMk id="8" creationId="{3CC5D4DA-FD45-9D37-4349-1FACE46C683B}"/>
          </ac:spMkLst>
        </pc:spChg>
        <pc:spChg chg="add del">
          <ac:chgData name="Andreas Wallnöfer" userId="5c8cde3c11bb89ef" providerId="LiveId" clId="{AD65084C-8262-4478-BD39-3849BDAD1671}" dt="2024-11-08T15:22:47.845" v="274"/>
          <ac:spMkLst>
            <pc:docMk/>
            <pc:sldMk cId="3916256799" sldId="264"/>
            <ac:spMk id="10" creationId="{7BB19722-26DE-5453-F1F3-DE5AE1D9D9F9}"/>
          </ac:spMkLst>
        </pc:spChg>
      </pc:sldChg>
      <pc:sldChg chg="del">
        <pc:chgData name="Andreas Wallnöfer" userId="5c8cde3c11bb89ef" providerId="LiveId" clId="{AD65084C-8262-4478-BD39-3849BDAD1671}" dt="2024-11-08T14:16:04.827" v="14" actId="47"/>
        <pc:sldMkLst>
          <pc:docMk/>
          <pc:sldMk cId="3751545690" sldId="265"/>
        </pc:sldMkLst>
      </pc:sldChg>
      <pc:sldChg chg="addSp delSp modSp add mod">
        <pc:chgData name="Andreas Wallnöfer" userId="5c8cde3c11bb89ef" providerId="LiveId" clId="{AD65084C-8262-4478-BD39-3849BDAD1671}" dt="2024-11-15T14:33:20.181" v="1331" actId="1076"/>
        <pc:sldMkLst>
          <pc:docMk/>
          <pc:sldMk cId="4044851167" sldId="265"/>
        </pc:sldMkLst>
        <pc:spChg chg="mod">
          <ac:chgData name="Andreas Wallnöfer" userId="5c8cde3c11bb89ef" providerId="LiveId" clId="{AD65084C-8262-4478-BD39-3849BDAD1671}" dt="2024-11-15T14:30:26.643" v="1286"/>
          <ac:spMkLst>
            <pc:docMk/>
            <pc:sldMk cId="4044851167" sldId="265"/>
            <ac:spMk id="2" creationId="{33E6F1BF-72D8-2F91-99C3-43002F07C66B}"/>
          </ac:spMkLst>
        </pc:spChg>
        <pc:spChg chg="add mod">
          <ac:chgData name="Andreas Wallnöfer" userId="5c8cde3c11bb89ef" providerId="LiveId" clId="{AD65084C-8262-4478-BD39-3849BDAD1671}" dt="2024-11-15T14:33:20.181" v="1331" actId="1076"/>
          <ac:spMkLst>
            <pc:docMk/>
            <pc:sldMk cId="4044851167" sldId="265"/>
            <ac:spMk id="3" creationId="{7BF8F8E8-E668-FC83-7AEA-DD714436E75D}"/>
          </ac:spMkLst>
        </pc:spChg>
        <pc:spChg chg="add del mod">
          <ac:chgData name="Andreas Wallnöfer" userId="5c8cde3c11bb89ef" providerId="LiveId" clId="{AD65084C-8262-4478-BD39-3849BDAD1671}" dt="2024-11-13T13:30:53.990" v="797"/>
          <ac:spMkLst>
            <pc:docMk/>
            <pc:sldMk cId="4044851167" sldId="265"/>
            <ac:spMk id="5" creationId="{1661A8BE-9C31-50CC-49C4-583AD63C98D2}"/>
          </ac:spMkLst>
        </pc:spChg>
        <pc:spChg chg="mod">
          <ac:chgData name="Andreas Wallnöfer" userId="5c8cde3c11bb89ef" providerId="LiveId" clId="{AD65084C-8262-4478-BD39-3849BDAD1671}" dt="2024-11-15T14:31:01.591" v="1313" actId="1076"/>
          <ac:spMkLst>
            <pc:docMk/>
            <pc:sldMk cId="4044851167" sldId="265"/>
            <ac:spMk id="11" creationId="{9D496944-4D13-09DD-8FAA-23FCCF27852C}"/>
          </ac:spMkLst>
        </pc:spChg>
        <pc:spChg chg="add del mod">
          <ac:chgData name="Andreas Wallnöfer" userId="5c8cde3c11bb89ef" providerId="LiveId" clId="{AD65084C-8262-4478-BD39-3849BDAD1671}" dt="2024-11-13T13:31:19.894" v="804" actId="478"/>
          <ac:spMkLst>
            <pc:docMk/>
            <pc:sldMk cId="4044851167" sldId="265"/>
            <ac:spMk id="12" creationId="{ED823ADA-B827-66F1-4CF2-C04BB579A6EE}"/>
          </ac:spMkLst>
        </pc:spChg>
        <pc:picChg chg="del">
          <ac:chgData name="Andreas Wallnöfer" userId="5c8cde3c11bb89ef" providerId="LiveId" clId="{AD65084C-8262-4478-BD39-3849BDAD1671}" dt="2024-11-13T13:31:15.374" v="801" actId="478"/>
          <ac:picMkLst>
            <pc:docMk/>
            <pc:sldMk cId="4044851167" sldId="265"/>
            <ac:picMk id="3" creationId="{3E6E4D2D-9380-EF6E-9BB8-C8CDD7B4600F}"/>
          </ac:picMkLst>
        </pc:picChg>
        <pc:picChg chg="del">
          <ac:chgData name="Andreas Wallnöfer" userId="5c8cde3c11bb89ef" providerId="LiveId" clId="{AD65084C-8262-4478-BD39-3849BDAD1671}" dt="2024-11-13T13:31:16.451" v="802" actId="478"/>
          <ac:picMkLst>
            <pc:docMk/>
            <pc:sldMk cId="4044851167" sldId="265"/>
            <ac:picMk id="6" creationId="{062651D5-E32E-129F-8C52-2BBAF98591C7}"/>
          </ac:picMkLst>
        </pc:picChg>
        <pc:picChg chg="del">
          <ac:chgData name="Andreas Wallnöfer" userId="5c8cde3c11bb89ef" providerId="LiveId" clId="{AD65084C-8262-4478-BD39-3849BDAD1671}" dt="2024-11-13T13:31:17.275" v="803" actId="478"/>
          <ac:picMkLst>
            <pc:docMk/>
            <pc:sldMk cId="4044851167" sldId="265"/>
            <ac:picMk id="7" creationId="{21034937-FE4B-A64B-10B0-C90F7B91B726}"/>
          </ac:picMkLst>
        </pc:picChg>
      </pc:sldChg>
      <pc:sldChg chg="addSp delSp modSp add mod">
        <pc:chgData name="Andreas Wallnöfer" userId="5c8cde3c11bb89ef" providerId="LiveId" clId="{AD65084C-8262-4478-BD39-3849BDAD1671}" dt="2024-11-08T15:34:56.322" v="727" actId="20577"/>
        <pc:sldMkLst>
          <pc:docMk/>
          <pc:sldMk cId="276159481" sldId="266"/>
        </pc:sldMkLst>
        <pc:spChg chg="mod">
          <ac:chgData name="Andreas Wallnöfer" userId="5c8cde3c11bb89ef" providerId="LiveId" clId="{AD65084C-8262-4478-BD39-3849BDAD1671}" dt="2024-11-08T15:34:56.322" v="727" actId="20577"/>
          <ac:spMkLst>
            <pc:docMk/>
            <pc:sldMk cId="276159481" sldId="266"/>
            <ac:spMk id="2" creationId="{2D6A1AB8-092F-EFC3-C581-0024B94BAFF6}"/>
          </ac:spMkLst>
        </pc:spChg>
        <pc:spChg chg="add mod">
          <ac:chgData name="Andreas Wallnöfer" userId="5c8cde3c11bb89ef" providerId="LiveId" clId="{AD65084C-8262-4478-BD39-3849BDAD1671}" dt="2024-11-08T15:34:21.607" v="711" actId="20577"/>
          <ac:spMkLst>
            <pc:docMk/>
            <pc:sldMk cId="276159481" sldId="266"/>
            <ac:spMk id="9" creationId="{B5584AAE-6A00-B893-0625-53BBBE860A47}"/>
          </ac:spMkLst>
        </pc:spChg>
        <pc:spChg chg="del mod">
          <ac:chgData name="Andreas Wallnöfer" userId="5c8cde3c11bb89ef" providerId="LiveId" clId="{AD65084C-8262-4478-BD39-3849BDAD1671}" dt="2024-11-08T15:34:38.587" v="713"/>
          <ac:spMkLst>
            <pc:docMk/>
            <pc:sldMk cId="276159481" sldId="266"/>
            <ac:spMk id="11" creationId="{D8E3F1BD-E6C9-D03A-2823-532A1356ABBC}"/>
          </ac:spMkLst>
        </pc:spChg>
        <pc:picChg chg="del">
          <ac:chgData name="Andreas Wallnöfer" userId="5c8cde3c11bb89ef" providerId="LiveId" clId="{AD65084C-8262-4478-BD39-3849BDAD1671}" dt="2024-11-08T15:33:31.514" v="552" actId="478"/>
          <ac:picMkLst>
            <pc:docMk/>
            <pc:sldMk cId="276159481" sldId="266"/>
            <ac:picMk id="3" creationId="{A45D1372-BEBE-7D47-AD03-BBEDBC9C110D}"/>
          </ac:picMkLst>
        </pc:picChg>
        <pc:picChg chg="del">
          <ac:chgData name="Andreas Wallnöfer" userId="5c8cde3c11bb89ef" providerId="LiveId" clId="{AD65084C-8262-4478-BD39-3849BDAD1671}" dt="2024-11-08T15:33:32.411" v="553" actId="478"/>
          <ac:picMkLst>
            <pc:docMk/>
            <pc:sldMk cId="276159481" sldId="266"/>
            <ac:picMk id="6" creationId="{61F28AD2-21F3-BEAA-AB54-72C5B65C9638}"/>
          </ac:picMkLst>
        </pc:picChg>
        <pc:picChg chg="del">
          <ac:chgData name="Andreas Wallnöfer" userId="5c8cde3c11bb89ef" providerId="LiveId" clId="{AD65084C-8262-4478-BD39-3849BDAD1671}" dt="2024-11-08T15:33:33.094" v="554" actId="478"/>
          <ac:picMkLst>
            <pc:docMk/>
            <pc:sldMk cId="276159481" sldId="266"/>
            <ac:picMk id="7" creationId="{32299D02-17BC-F4C6-7280-E9F87C9D4159}"/>
          </ac:picMkLst>
        </pc:picChg>
      </pc:sldChg>
      <pc:sldChg chg="delSp add mod">
        <pc:chgData name="Andreas Wallnöfer" userId="5c8cde3c11bb89ef" providerId="LiveId" clId="{AD65084C-8262-4478-BD39-3849BDAD1671}" dt="2024-11-10T15:39:05.004" v="791" actId="478"/>
        <pc:sldMkLst>
          <pc:docMk/>
          <pc:sldMk cId="1779587404" sldId="267"/>
        </pc:sldMkLst>
        <pc:spChg chg="del">
          <ac:chgData name="Andreas Wallnöfer" userId="5c8cde3c11bb89ef" providerId="LiveId" clId="{AD65084C-8262-4478-BD39-3849BDAD1671}" dt="2024-11-10T15:39:05.004" v="791" actId="478"/>
          <ac:spMkLst>
            <pc:docMk/>
            <pc:sldMk cId="1779587404" sldId="267"/>
            <ac:spMk id="9" creationId="{5F048AEA-9395-C557-A80B-C3A665DCAC6F}"/>
          </ac:spMkLst>
        </pc:spChg>
      </pc:sldChg>
      <pc:sldChg chg="del">
        <pc:chgData name="Andreas Wallnöfer" userId="5c8cde3c11bb89ef" providerId="LiveId" clId="{AD65084C-8262-4478-BD39-3849BDAD1671}" dt="2024-11-08T14:16:04.592" v="13" actId="47"/>
        <pc:sldMkLst>
          <pc:docMk/>
          <pc:sldMk cId="2696288536" sldId="267"/>
        </pc:sldMkLst>
      </pc:sldChg>
      <pc:sldChg chg="add">
        <pc:chgData name="Andreas Wallnöfer" userId="5c8cde3c11bb89ef" providerId="LiveId" clId="{AD65084C-8262-4478-BD39-3849BDAD1671}" dt="2024-11-10T15:36:56.331" v="759" actId="2890"/>
        <pc:sldMkLst>
          <pc:docMk/>
          <pc:sldMk cId="154780194" sldId="268"/>
        </pc:sldMkLst>
      </pc:sldChg>
      <pc:sldChg chg="del">
        <pc:chgData name="Andreas Wallnöfer" userId="5c8cde3c11bb89ef" providerId="LiveId" clId="{AD65084C-8262-4478-BD39-3849BDAD1671}" dt="2024-11-08T14:16:05.787" v="17" actId="47"/>
        <pc:sldMkLst>
          <pc:docMk/>
          <pc:sldMk cId="2679486333" sldId="268"/>
        </pc:sldMkLst>
      </pc:sldChg>
      <pc:sldChg chg="add">
        <pc:chgData name="Andreas Wallnöfer" userId="5c8cde3c11bb89ef" providerId="LiveId" clId="{AD65084C-8262-4478-BD39-3849BDAD1671}" dt="2024-11-13T13:29:32.889" v="792" actId="2890"/>
        <pc:sldMkLst>
          <pc:docMk/>
          <pc:sldMk cId="521640748" sldId="269"/>
        </pc:sldMkLst>
      </pc:sldChg>
      <pc:sldChg chg="addSp delSp modSp add mod ord">
        <pc:chgData name="Andreas Wallnöfer" userId="5c8cde3c11bb89ef" providerId="LiveId" clId="{AD65084C-8262-4478-BD39-3849BDAD1671}" dt="2024-11-15T14:34:30.191" v="1358" actId="20577"/>
        <pc:sldMkLst>
          <pc:docMk/>
          <pc:sldMk cId="4032607329" sldId="270"/>
        </pc:sldMkLst>
        <pc:spChg chg="mod">
          <ac:chgData name="Andreas Wallnöfer" userId="5c8cde3c11bb89ef" providerId="LiveId" clId="{AD65084C-8262-4478-BD39-3849BDAD1671}" dt="2024-11-15T14:33:53.016" v="1336" actId="1076"/>
          <ac:spMkLst>
            <pc:docMk/>
            <pc:sldMk cId="4032607329" sldId="270"/>
            <ac:spMk id="2" creationId="{B5BA675E-C82B-E69A-64E0-9AC85070674C}"/>
          </ac:spMkLst>
        </pc:spChg>
        <pc:spChg chg="add mod">
          <ac:chgData name="Andreas Wallnöfer" userId="5c8cde3c11bb89ef" providerId="LiveId" clId="{AD65084C-8262-4478-BD39-3849BDAD1671}" dt="2024-11-15T14:34:08.655" v="1338" actId="14100"/>
          <ac:spMkLst>
            <pc:docMk/>
            <pc:sldMk cId="4032607329" sldId="270"/>
            <ac:spMk id="3" creationId="{B14516BE-7E31-AF40-63BC-A21C14A9DFA5}"/>
          </ac:spMkLst>
        </pc:spChg>
        <pc:spChg chg="add del mod">
          <ac:chgData name="Andreas Wallnöfer" userId="5c8cde3c11bb89ef" providerId="LiveId" clId="{AD65084C-8262-4478-BD39-3849BDAD1671}" dt="2024-11-15T14:32:17.282" v="1317"/>
          <ac:spMkLst>
            <pc:docMk/>
            <pc:sldMk cId="4032607329" sldId="270"/>
            <ac:spMk id="5" creationId="{07C483ED-0792-BA40-A11D-19127875CBB5}"/>
          </ac:spMkLst>
        </pc:spChg>
        <pc:spChg chg="add mod">
          <ac:chgData name="Andreas Wallnöfer" userId="5c8cde3c11bb89ef" providerId="LiveId" clId="{AD65084C-8262-4478-BD39-3849BDAD1671}" dt="2024-11-15T14:34:30.191" v="1358" actId="20577"/>
          <ac:spMkLst>
            <pc:docMk/>
            <pc:sldMk cId="4032607329" sldId="270"/>
            <ac:spMk id="6" creationId="{40D1CBF7-4DD1-F000-E6C5-C679B4FF914E}"/>
          </ac:spMkLst>
        </pc:spChg>
        <pc:spChg chg="del mod">
          <ac:chgData name="Andreas Wallnöfer" userId="5c8cde3c11bb89ef" providerId="LiveId" clId="{AD65084C-8262-4478-BD39-3849BDAD1671}" dt="2024-11-13T13:43:45.612" v="1029"/>
          <ac:spMkLst>
            <pc:docMk/>
            <pc:sldMk cId="4032607329" sldId="270"/>
            <ac:spMk id="11" creationId="{4616B62C-D294-8093-AF7B-4B4A0808C062}"/>
          </ac:spMkLst>
        </pc:spChg>
      </pc:sldChg>
      <pc:sldChg chg="add">
        <pc:chgData name="Andreas Wallnöfer" userId="5c8cde3c11bb89ef" providerId="LiveId" clId="{AD65084C-8262-4478-BD39-3849BDAD1671}" dt="2024-11-13T14:14:14.444" v="1157" actId="2890"/>
        <pc:sldMkLst>
          <pc:docMk/>
          <pc:sldMk cId="867492692" sldId="27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5BD070-F281-9A1E-B60A-E64B3A725A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B655B-3FBA-1CFD-7D62-1B38BD153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269B-641E-4EE6-BE40-077674941A9F}" type="datetimeFigureOut">
              <a:rPr lang="de-IT" smtClean="0"/>
              <a:t>22.11.2024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4D0549-207A-9531-6485-DCB28208A0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B7723-32E8-EC7B-A501-0E4AC06447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D080-99D2-4B76-95D7-548BDA2FE5C6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76964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D96F0-AF70-4B85-BC1F-989062EBAAB2}" type="datetimeFigureOut">
              <a:rPr lang="de-IT" smtClean="0"/>
              <a:t>22.11.2024</a:t>
            </a:fld>
            <a:endParaRPr lang="de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0625-8800-4D1B-BA4D-F5EC75988BCD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525059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C8F1CE-7A35-4035-A054-8769035F8FC3}" type="datetime1">
              <a:rPr lang="de-IT" smtClean="0"/>
              <a:t>22.11.2024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76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7F1E-9FD2-489B-9C4B-E883B3CF5DC9}" type="datetime1">
              <a:rPr lang="de-IT" smtClean="0"/>
              <a:t>22.11.2024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513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BA5C-00C0-41B8-AAE7-B6D6B9D744D7}" type="datetime1">
              <a:rPr lang="de-IT" smtClean="0"/>
              <a:t>22.11.2024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1291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D9B-AE23-4F58-A27C-BA56D8D706E4}" type="datetime1">
              <a:rPr lang="de-IT" smtClean="0"/>
              <a:t>22.11.2024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9614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AAB5-447B-4680-8BEC-D0F4607CE466}" type="datetime1">
              <a:rPr lang="de-IT" smtClean="0"/>
              <a:t>22.11.2024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37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FF31-0C8B-46F6-BB85-1DBD0A31EE17}" type="datetime1">
              <a:rPr lang="de-IT" smtClean="0"/>
              <a:t>22.11.2024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2939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227-FB9C-42E3-AD2F-A5F5C1D5CB22}" type="datetime1">
              <a:rPr lang="de-IT" smtClean="0"/>
              <a:t>22.11.2024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4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42AE-8A0A-46AE-8FDE-ECA6AC482C84}" type="datetime1">
              <a:rPr lang="de-IT" smtClean="0"/>
              <a:t>22.11.2024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7679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EB9-49A3-4878-8A8D-91C5C22E5CC6}" type="datetime1">
              <a:rPr lang="de-IT" smtClean="0"/>
              <a:t>22.11.2024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367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FE47-D05F-4A58-A3BB-892085F532B2}" type="datetime1">
              <a:rPr lang="de-IT" smtClean="0"/>
              <a:t>22.11.2024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9792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0C79-894A-4880-B9C4-62002A03F962}" type="datetime1">
              <a:rPr lang="de-IT" smtClean="0"/>
              <a:t>22.11.2024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2656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A3E05-D299-440B-8026-BBA3C3C79297}" type="datetime1">
              <a:rPr lang="de-IT" smtClean="0"/>
              <a:t>22.11.2024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97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tides turning for microservices? 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D690BB-457B-3DA2-9424-4055871A9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Meilenstein 2</a:t>
            </a:r>
          </a:p>
          <a:p>
            <a:r>
              <a:rPr lang="de-DE" dirty="0"/>
              <a:t>Andreas Wallnöfer</a:t>
            </a:r>
          </a:p>
          <a:p>
            <a:r>
              <a:rPr lang="de-DE" dirty="0"/>
              <a:t>WS 2024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F82AC-7E80-0E9B-8619-ED124D7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1148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0BB4B-5712-F5DB-A788-1B10878E8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9ED57-325B-0927-16C4-2A409DE5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AEE390-AC41-E314-E3AF-C9095A1C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Senti4SD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AC16E6-C802-552E-8C43-F5C4E0D6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FCDB0B-6FC2-C057-76DD-02BAECB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CC5B872F-A136-6AE2-9A8F-23BBD70DB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E06D814-FCFF-AC88-7EBF-A34AD6DE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929E22-5AEF-E044-72CF-EA57D0FCF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AE84A9-7FAC-B202-3406-47F0B9648E68}"/>
              </a:ext>
            </a:extLst>
          </p:cNvPr>
          <p:cNvSpPr txBox="1"/>
          <p:nvPr/>
        </p:nvSpPr>
        <p:spPr>
          <a:xfrm>
            <a:off x="646123" y="1452340"/>
            <a:ext cx="8065261" cy="2115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-1 - Precision: 0.56, Recall: 0.43, F1-Score: 0.49</a:t>
            </a:r>
          </a:p>
          <a:p>
            <a:pPr>
              <a:lnSpc>
                <a:spcPct val="150000"/>
              </a:lnSpc>
            </a:pPr>
            <a:r>
              <a:rPr lang="en-US" dirty="0"/>
              <a:t>0 - Precision: 0.36, Recall: 0.64, F1-Score: 0.46</a:t>
            </a:r>
          </a:p>
          <a:p>
            <a:pPr>
              <a:lnSpc>
                <a:spcPct val="150000"/>
              </a:lnSpc>
            </a:pPr>
            <a:r>
              <a:rPr lang="en-US" dirty="0"/>
              <a:t>1 - Precision: 0.48, Recall: 0.33, F1-Score: 0.39</a:t>
            </a:r>
          </a:p>
          <a:p>
            <a:pPr>
              <a:lnSpc>
                <a:spcPct val="150000"/>
              </a:lnSpc>
            </a:pPr>
            <a:r>
              <a:rPr lang="en-US" dirty="0"/>
              <a:t>macro avg - Precision: 0.47, Recall: 0.47, F1-Score: 0.45</a:t>
            </a:r>
          </a:p>
          <a:p>
            <a:pPr>
              <a:lnSpc>
                <a:spcPct val="150000"/>
              </a:lnSpc>
            </a:pPr>
            <a:r>
              <a:rPr lang="en-US" dirty="0"/>
              <a:t>weighted avg - Precision: 0.48, Recall: 0.45, F1-Score: 0.45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521640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14AC5-F190-D3C8-0D19-E76E4C855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2B0559-3461-A986-AFC8-77F9EDAB3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BA675E-C82B-E69A-64E0-9AC85070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69" y="-593998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EASTER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059F3-79BD-99BF-2E82-7431687D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FF4A76-1563-3A2F-97C3-3389687A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4516BE-7E31-AF40-63BC-A21C14A9D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5" y="731564"/>
            <a:ext cx="1086043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dirty="0" err="1"/>
              <a:t>Bsp</a:t>
            </a:r>
            <a:r>
              <a:rPr lang="de-DE" dirty="0"/>
              <a:t>: „Das Migrationsskript war stark fehlerbehaftet, aber nach dem Patch läuft alles wieder stabil.“</a:t>
            </a:r>
            <a:endParaRPr lang="de-DE" altLang="de-IT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de-DE" altLang="de-IT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IT" dirty="0"/>
              <a:t>R</a:t>
            </a:r>
            <a:r>
              <a:rPr lang="de-IT" altLang="de-IT" dirty="0" err="1"/>
              <a:t>oBERTa</a:t>
            </a:r>
            <a:endParaRPr lang="de-IT" altLang="de-IT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Bewertung: Neutral bis leicht positiv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Erklärung: Erkennt den Kontext und die Problemlösung durch den Patch</a:t>
            </a:r>
            <a:endParaRPr lang="de-DE" altLang="de-IT" dirty="0"/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 err="1"/>
              <a:t>TextCNN</a:t>
            </a:r>
            <a:endParaRPr lang="de-IT" altLang="de-IT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IT" dirty="0"/>
              <a:t>Be</a:t>
            </a:r>
            <a:r>
              <a:rPr lang="de-IT" altLang="de-IT" dirty="0" err="1"/>
              <a:t>wertung</a:t>
            </a:r>
            <a:r>
              <a:rPr lang="de-IT" altLang="de-IT" dirty="0"/>
              <a:t>: Leicht positiv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Erklärung: </a:t>
            </a:r>
            <a:r>
              <a:rPr lang="de-DE" altLang="de-IT" dirty="0"/>
              <a:t>Gewichtet</a:t>
            </a:r>
            <a:r>
              <a:rPr lang="de-IT" altLang="de-IT" dirty="0"/>
              <a:t> „läuft stabil“ als wichtigste Aussage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IT" altLang="de-IT" dirty="0"/>
              <a:t>EASTER (Kombination </a:t>
            </a:r>
            <a:r>
              <a:rPr lang="de-IT" altLang="de-IT" dirty="0" err="1"/>
              <a:t>RoBERTa</a:t>
            </a:r>
            <a:r>
              <a:rPr lang="de-IT" altLang="de-IT" dirty="0"/>
              <a:t> + </a:t>
            </a:r>
            <a:r>
              <a:rPr lang="de-IT" altLang="de-IT" dirty="0" err="1"/>
              <a:t>TextCNN</a:t>
            </a:r>
            <a:r>
              <a:rPr lang="de-IT" altLang="de-IT" dirty="0"/>
              <a:t>)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Bewertung: Positiv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Erklärung: </a:t>
            </a:r>
            <a:r>
              <a:rPr lang="de-DE" altLang="de-IT" dirty="0"/>
              <a:t>Kombination</a:t>
            </a:r>
            <a:endParaRPr lang="de-IT" altLang="de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IT" altLang="de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D1CBF7-4DD1-F000-E6C5-C679B4FF914E}"/>
              </a:ext>
            </a:extLst>
          </p:cNvPr>
          <p:cNvSpPr txBox="1"/>
          <p:nvPr/>
        </p:nvSpPr>
        <p:spPr>
          <a:xfrm>
            <a:off x="0" y="5792931"/>
            <a:ext cx="111804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600" dirty="0"/>
              <a:t>Tool entwickelt in </a:t>
            </a:r>
            <a:r>
              <a:rPr lang="de-DE" sz="1600" dirty="0" err="1"/>
              <a:t>Kexin</a:t>
            </a:r>
            <a:r>
              <a:rPr lang="de-DE" sz="1600" dirty="0"/>
              <a:t> Sun et al</a:t>
            </a:r>
          </a:p>
          <a:p>
            <a:pPr algn="l"/>
            <a:r>
              <a:rPr lang="de-DE" sz="1600" dirty="0" err="1"/>
              <a:t>Incorporating</a:t>
            </a:r>
            <a:r>
              <a:rPr lang="de-DE" sz="1600" dirty="0"/>
              <a:t> </a:t>
            </a:r>
            <a:r>
              <a:rPr lang="de-DE" sz="1600" dirty="0" err="1"/>
              <a:t>Pre-trained</a:t>
            </a:r>
            <a:r>
              <a:rPr lang="de-DE" sz="1600" dirty="0"/>
              <a:t> Transformer Models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TextCNN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Sentiment Analysis on Software Engineering Texts. In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13th Asia-Pacific Symposium on Internetware (Internetware '22).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Machinery, New York, NY, USA, 127–136. https://doi-org.uaccess.univie.ac.at/10.1145/3545258.3545273</a:t>
            </a:r>
          </a:p>
          <a:p>
            <a:br>
              <a:rPr lang="de-DE" sz="1600" dirty="0"/>
            </a:br>
            <a:endParaRPr lang="de-IT" sz="1600" dirty="0"/>
          </a:p>
        </p:txBody>
      </p:sp>
    </p:spTree>
    <p:extLst>
      <p:ext uri="{BB962C8B-B14F-4D97-AF65-F5344CB8AC3E}">
        <p14:creationId xmlns:p14="http://schemas.microsoft.com/office/powerpoint/2010/main" val="4032607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E2C90-246F-B9FA-637F-E95F4119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03CF77-642C-B7EB-8468-69030870A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60A45-55E0-9971-027C-868725E3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EASTER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62DF9D-48EB-A8AB-70D4-A044DD675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0F6A3-BABA-BAD8-293A-60880F06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638414D5-FE92-BC6C-9901-1F6D432A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577BBD6-7C91-F92F-D846-2B77652FD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3FD1507-25B7-1922-FDE1-553FD6F6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CDB498C-DFAD-8145-79F2-7638A2918A42}"/>
              </a:ext>
            </a:extLst>
          </p:cNvPr>
          <p:cNvSpPr txBox="1"/>
          <p:nvPr/>
        </p:nvSpPr>
        <p:spPr>
          <a:xfrm>
            <a:off x="646123" y="1452340"/>
            <a:ext cx="8065261" cy="2115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-1 - Precision: 0.89, Recall: 0.60, F1-Score: 0.71</a:t>
            </a:r>
          </a:p>
          <a:p>
            <a:pPr>
              <a:lnSpc>
                <a:spcPct val="150000"/>
              </a:lnSpc>
            </a:pPr>
            <a:r>
              <a:rPr lang="en-US" dirty="0"/>
              <a:t>0 - Precision: 0.38, Recall: 1.00, F1-Score: 0.55</a:t>
            </a:r>
          </a:p>
          <a:p>
            <a:pPr>
              <a:lnSpc>
                <a:spcPct val="150000"/>
              </a:lnSpc>
            </a:pPr>
            <a:r>
              <a:rPr lang="en-US" dirty="0"/>
              <a:t>1 - Precision: 1.00, Recall: 0.10, F1-Score: 0.18</a:t>
            </a:r>
          </a:p>
          <a:p>
            <a:pPr>
              <a:lnSpc>
                <a:spcPct val="150000"/>
              </a:lnSpc>
            </a:pPr>
            <a:r>
              <a:rPr lang="en-US" dirty="0"/>
              <a:t>macro avg - Precision: 0.76, Recall: 0.57, F1-Score: 0.48</a:t>
            </a:r>
          </a:p>
          <a:p>
            <a:pPr>
              <a:lnSpc>
                <a:spcPct val="150000"/>
              </a:lnSpc>
            </a:pPr>
            <a:r>
              <a:rPr lang="en-US" dirty="0"/>
              <a:t>weighted avg - Precision: 0.79, Recall: 0.55, F1-Score: 0.51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54780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37723-3ED2-3263-E89B-534E8C58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C2369F-4FA5-B28B-3989-097FC6C4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6A1AB8-092F-EFC3-C581-0024B94B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/>
              <a:t>Verbesserungen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6051F5-E598-D7A6-6D3D-B16973B54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E6D561-A5AF-C034-70A1-17979B9D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B5584AAE-6A00-B893-0625-53BBBE860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Problem: Länge der Kommentare</a:t>
            </a:r>
          </a:p>
          <a:p>
            <a:pPr lvl="1"/>
            <a:r>
              <a:rPr lang="de-DE" dirty="0"/>
              <a:t>Lösung: Kürzere Kommentare – z.B. alle die weniger als 40 Wörter haben</a:t>
            </a:r>
          </a:p>
          <a:p>
            <a:pPr lvl="1"/>
            <a:endParaRPr lang="de-DE" dirty="0"/>
          </a:p>
          <a:p>
            <a:r>
              <a:rPr lang="de-DE" dirty="0"/>
              <a:t>Problem: Emotionen beziehen sich nicht immer auf Microservices</a:t>
            </a:r>
          </a:p>
          <a:p>
            <a:pPr lvl="1"/>
            <a:r>
              <a:rPr lang="de-DE" dirty="0"/>
              <a:t>Kommentare verarbeiten -&gt; nur Sätze die das Wort „Microservice“ haben behalten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276159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C372C-E693-DFC7-42EF-274979D7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BE1AF4-B2CC-ECD6-6105-E8A315988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9E99B6-4788-34A6-3EB8-A35690FE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Überblick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7FBAEB-76B1-65E0-E38A-5DD99FB0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DB6F4-6978-3E9B-5D3E-EA3EA31C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8ADC930-EC27-66E5-0E43-89EA8BF0E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90" y="1517892"/>
            <a:ext cx="10076197" cy="4968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1.Meilenstein: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Festlegung von Reddit &amp; Hackernews als Datenquellen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Extraktion, Filterung, Verarbeitung von Posts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Ergebnis: Datensatz von CSV Dateien die Diskussionen über MSA enthalten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de-DE" altLang="de-IT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2.Meilenstein: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Manuelle Klassifizierung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Sentiment Analyse Tool Überblick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Tools ausprobieren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de-IT" dirty="0"/>
              <a:t>Tool Genauigkeit auswerten</a:t>
            </a:r>
          </a:p>
        </p:txBody>
      </p:sp>
    </p:spTree>
    <p:extLst>
      <p:ext uri="{BB962C8B-B14F-4D97-AF65-F5344CB8AC3E}">
        <p14:creationId xmlns:p14="http://schemas.microsoft.com/office/powerpoint/2010/main" val="4279332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859ED-4214-9F22-4CE6-FDB853ED7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50E367-5B1F-9AA5-CA11-B580B947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C90EFF-7551-2562-2415-38D747E7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Manuelle Klassifizierung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8032FC-48DE-B0E8-4DAA-87F42AB94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9204F-1876-BC6D-8E46-2D07109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BABE79-8BF2-3CA1-BECA-64F7956F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90" y="1517892"/>
            <a:ext cx="10076197" cy="4968633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Skala: -1 (negativ), 0 (neutral), 1 (positiv)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Sentiment bezogen auf Microservice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Ca 100 Kommentare, 50% Reddit, 50% Hackernews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Herausforderungen:</a:t>
            </a:r>
            <a:endParaRPr lang="de-IT" altLang="de-IT" dirty="0"/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de-IT" altLang="de-IT" sz="1800" dirty="0"/>
              <a:t>Lange, komplexe Kommentare machen die Klassifikation schwierig.</a:t>
            </a:r>
          </a:p>
          <a:p>
            <a:pPr marL="27432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de-IT" altLang="de-IT" sz="1800" dirty="0"/>
              <a:t>Positive Emotionen in Kommentaren beziehen sich oft auf andere Themen (z. B. Monolithen oder den </a:t>
            </a:r>
            <a:r>
              <a:rPr lang="de-DE" altLang="de-IT" sz="1800" dirty="0"/>
              <a:t>Arbeitskollegen</a:t>
            </a:r>
            <a:r>
              <a:rPr lang="de-IT" altLang="de-IT" sz="1800" dirty="0"/>
              <a:t>), was zu Fehlinterpretationen führen kann.</a:t>
            </a:r>
          </a:p>
        </p:txBody>
      </p:sp>
    </p:spTree>
    <p:extLst>
      <p:ext uri="{BB962C8B-B14F-4D97-AF65-F5344CB8AC3E}">
        <p14:creationId xmlns:p14="http://schemas.microsoft.com/office/powerpoint/2010/main" val="173670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59FD3-4A98-5E6B-FDCD-FF391348E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0D4AB3-E187-91AE-5AEF-97C0A6DC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D8A9E7-97FE-C168-5F1A-B34295A5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Tool Überblick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E1A6F-E4DC-4D63-C098-4E71C75BA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8C4132-2F70-7E3F-2189-377CD36A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1FE270-5344-28BB-11F3-1A79FBE4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91" y="1517892"/>
            <a:ext cx="8595360" cy="491133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IT" altLang="de-IT" dirty="0" err="1"/>
              <a:t>SentiStrength</a:t>
            </a:r>
            <a:r>
              <a:rPr lang="de-IT" altLang="de-IT" dirty="0"/>
              <a:t>-SE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IT" altLang="de-IT" dirty="0" err="1"/>
              <a:t>SentiCR</a:t>
            </a:r>
            <a:endParaRPr lang="de-IT" altLang="de-IT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IT" altLang="de-IT" dirty="0"/>
              <a:t>Bert4SentiSE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IT" altLang="de-IT" dirty="0"/>
              <a:t>LLM (Large Language Models)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IT" altLang="de-IT" dirty="0"/>
              <a:t>Hybrids (speziell </a:t>
            </a:r>
            <a:r>
              <a:rPr lang="de-IT" altLang="de-IT" dirty="0" err="1"/>
              <a:t>SentiSead</a:t>
            </a:r>
            <a:r>
              <a:rPr lang="de-IT" altLang="de-IT" dirty="0"/>
              <a:t>-Roberta als Hybridmodell)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IT" altLang="de-IT" dirty="0" err="1"/>
              <a:t>RoBERTa</a:t>
            </a:r>
            <a:endParaRPr lang="de-IT" altLang="de-IT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Ausprobiert:</a:t>
            </a:r>
          </a:p>
          <a:p>
            <a:r>
              <a:rPr lang="de-DE" dirty="0"/>
              <a:t>ChatGPT</a:t>
            </a:r>
          </a:p>
          <a:p>
            <a:r>
              <a:rPr lang="de-DE" dirty="0"/>
              <a:t>Senti4SD</a:t>
            </a:r>
          </a:p>
          <a:p>
            <a:r>
              <a:rPr lang="de-DE" dirty="0"/>
              <a:t>EASTER</a:t>
            </a:r>
          </a:p>
        </p:txBody>
      </p:sp>
    </p:spTree>
    <p:extLst>
      <p:ext uri="{BB962C8B-B14F-4D97-AF65-F5344CB8AC3E}">
        <p14:creationId xmlns:p14="http://schemas.microsoft.com/office/powerpoint/2010/main" val="259248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5E18A-CDDB-2517-18FC-665198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Tool Genauigkeit - Metriken</a:t>
            </a:r>
            <a:endParaRPr lang="de-IT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347B484-8215-3C93-2F26-48615598B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2245" y="1826730"/>
            <a:ext cx="6905675" cy="102870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B6357-AE87-D367-80A6-593696C8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467E3DE-D4DB-51D6-2268-910E4540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625" y="3259285"/>
            <a:ext cx="6781850" cy="100965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F3C19AE-D42E-F190-4969-ADA93D274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245" y="5027465"/>
            <a:ext cx="2133616" cy="8763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483D0D5-6A94-6828-6CEE-E9D54514AD56}"/>
              </a:ext>
            </a:extLst>
          </p:cNvPr>
          <p:cNvSpPr txBox="1"/>
          <p:nvPr/>
        </p:nvSpPr>
        <p:spPr>
          <a:xfrm>
            <a:off x="1527464" y="2131430"/>
            <a:ext cx="262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Precision</a:t>
            </a:r>
            <a:endParaRPr lang="de-IT" sz="2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9B98F59-0026-D360-AF81-8B3E543B47CB}"/>
              </a:ext>
            </a:extLst>
          </p:cNvPr>
          <p:cNvSpPr txBox="1"/>
          <p:nvPr/>
        </p:nvSpPr>
        <p:spPr>
          <a:xfrm>
            <a:off x="1487632" y="3491331"/>
            <a:ext cx="262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Recall</a:t>
            </a:r>
            <a:endParaRPr lang="de-IT" sz="2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999F922-3C4B-114B-41AB-0E9D897BA74E}"/>
              </a:ext>
            </a:extLst>
          </p:cNvPr>
          <p:cNvSpPr txBox="1"/>
          <p:nvPr/>
        </p:nvSpPr>
        <p:spPr>
          <a:xfrm>
            <a:off x="1527464" y="5180458"/>
            <a:ext cx="2623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F1-Score</a:t>
            </a:r>
            <a:endParaRPr lang="de-IT" sz="2800" dirty="0"/>
          </a:p>
        </p:txBody>
      </p:sp>
    </p:spTree>
    <p:extLst>
      <p:ext uri="{BB962C8B-B14F-4D97-AF65-F5344CB8AC3E}">
        <p14:creationId xmlns:p14="http://schemas.microsoft.com/office/powerpoint/2010/main" val="3587679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5DAE1-077E-BF18-C310-ADF05EFD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567AE5-4F66-D613-D7E2-8C85EF41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A21AE0-9BB7-BDB3-A077-83AA782F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ChatGPT (GPT 4o)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82CCB1-4845-E4D8-C6DC-954A347F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BBF791-0F19-806D-E25C-40144453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3A7647-FB16-1E94-3882-E69D1491B344}"/>
              </a:ext>
            </a:extLst>
          </p:cNvPr>
          <p:cNvSpPr txBox="1"/>
          <p:nvPr/>
        </p:nvSpPr>
        <p:spPr>
          <a:xfrm>
            <a:off x="421308" y="1483869"/>
            <a:ext cx="11014740" cy="211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LLM: Große Sprachmodelle, die auf umfangreichen Textmengen trainiert sind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Neuronale Netze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Einfache Nutzung über Weboberfläche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Kontext über Prompts mitgeben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One</a:t>
            </a:r>
            <a:r>
              <a:rPr lang="de-DE" dirty="0"/>
              <a:t>-Shot Prompt</a:t>
            </a:r>
            <a:endParaRPr lang="de-IT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64F758-1F0B-2A2D-123B-4511AF98CE50}"/>
              </a:ext>
            </a:extLst>
          </p:cNvPr>
          <p:cNvSpPr txBox="1"/>
          <p:nvPr/>
        </p:nvSpPr>
        <p:spPr>
          <a:xfrm>
            <a:off x="56774" y="4096858"/>
            <a:ext cx="92668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ChatGPT als Sentiment Tool genutzt in:</a:t>
            </a:r>
          </a:p>
          <a:p>
            <a:endParaRPr lang="de-DE" sz="1600" dirty="0"/>
          </a:p>
          <a:p>
            <a:r>
              <a:rPr lang="de-DE" sz="1600" dirty="0" err="1"/>
              <a:t>Lany</a:t>
            </a:r>
            <a:r>
              <a:rPr lang="de-DE" sz="1600" dirty="0"/>
              <a:t> Laguna </a:t>
            </a:r>
            <a:r>
              <a:rPr lang="de-DE" sz="1600" dirty="0" err="1"/>
              <a:t>Maceda</a:t>
            </a:r>
            <a:r>
              <a:rPr lang="de-DE" sz="1600" dirty="0"/>
              <a:t>, Jennifer </a:t>
            </a:r>
            <a:r>
              <a:rPr lang="de-DE" sz="1600" dirty="0" err="1"/>
              <a:t>Laraya</a:t>
            </a:r>
            <a:r>
              <a:rPr lang="de-DE" sz="1600" dirty="0"/>
              <a:t> </a:t>
            </a:r>
            <a:r>
              <a:rPr lang="de-DE" sz="1600" dirty="0" err="1"/>
              <a:t>Llovido</a:t>
            </a:r>
            <a:r>
              <a:rPr lang="de-DE" sz="1600" dirty="0"/>
              <a:t>, Miles </a:t>
            </a:r>
            <a:r>
              <a:rPr lang="de-DE" sz="1600" dirty="0" err="1"/>
              <a:t>Biago</a:t>
            </a:r>
            <a:r>
              <a:rPr lang="de-DE" sz="1600" dirty="0"/>
              <a:t> Artiaga, and </a:t>
            </a:r>
            <a:r>
              <a:rPr lang="de-DE" sz="1600" dirty="0" err="1"/>
              <a:t>Mideth</a:t>
            </a:r>
            <a:r>
              <a:rPr lang="de-DE" sz="1600" dirty="0"/>
              <a:t> </a:t>
            </a:r>
            <a:r>
              <a:rPr lang="de-DE" sz="1600" dirty="0" err="1"/>
              <a:t>Balawiswis</a:t>
            </a:r>
            <a:r>
              <a:rPr lang="de-DE" sz="1600" dirty="0"/>
              <a:t> </a:t>
            </a:r>
            <a:r>
              <a:rPr lang="de-DE" sz="1600" dirty="0" err="1"/>
              <a:t>Abisado</a:t>
            </a:r>
            <a:r>
              <a:rPr lang="de-DE" sz="1600" dirty="0"/>
              <a:t>. 2024. </a:t>
            </a:r>
          </a:p>
          <a:p>
            <a:endParaRPr lang="de-DE" sz="1600" dirty="0"/>
          </a:p>
          <a:p>
            <a:r>
              <a:rPr lang="de-DE" sz="1600" dirty="0" err="1"/>
              <a:t>Classifying</a:t>
            </a:r>
            <a:r>
              <a:rPr lang="de-DE" sz="1600" dirty="0"/>
              <a:t> Sentiments on </a:t>
            </a:r>
            <a:r>
              <a:rPr lang="de-DE" sz="1600" dirty="0" err="1"/>
              <a:t>Social</a:t>
            </a:r>
            <a:r>
              <a:rPr lang="de-DE" sz="1600" dirty="0"/>
              <a:t> Media Texts: A GPT-4 </a:t>
            </a:r>
            <a:r>
              <a:rPr lang="de-DE" sz="1600" dirty="0" err="1"/>
              <a:t>Preliminary</a:t>
            </a:r>
            <a:r>
              <a:rPr lang="de-DE" sz="1600" dirty="0"/>
              <a:t> Study. </a:t>
            </a:r>
          </a:p>
          <a:p>
            <a:endParaRPr lang="de-DE" sz="1600" dirty="0"/>
          </a:p>
          <a:p>
            <a:r>
              <a:rPr lang="de-DE" sz="1600" dirty="0"/>
              <a:t>In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2023 7th International Conference on Natural Language Processing and Information Retrieval (NLPIR '23).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Machinery, New York, NY, USA, 19–24. https://doi-org.uaccess.univie.ac.at/10.1145/3639233.3639353</a:t>
            </a:r>
            <a:endParaRPr lang="de-IT" sz="1600" dirty="0"/>
          </a:p>
        </p:txBody>
      </p:sp>
    </p:spTree>
    <p:extLst>
      <p:ext uri="{BB962C8B-B14F-4D97-AF65-F5344CB8AC3E}">
        <p14:creationId xmlns:p14="http://schemas.microsoft.com/office/powerpoint/2010/main" val="3845504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3D3C0-23F0-14E7-F04D-48A9454D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905DDF-4C6D-15C7-690A-94F4E3A86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C194C-1AD7-6744-1759-3454DE3B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ChatGPT (GPT 4o)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C37F2-1003-0DD8-5580-91A586A9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2CB155-24CB-0E6A-20DA-5328245C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B29D3B-C34F-8BA6-8332-D5783219C3A5}"/>
              </a:ext>
            </a:extLst>
          </p:cNvPr>
          <p:cNvSpPr txBox="1"/>
          <p:nvPr/>
        </p:nvSpPr>
        <p:spPr>
          <a:xfrm>
            <a:off x="117921" y="1102578"/>
            <a:ext cx="110147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Persona:</a:t>
            </a:r>
          </a:p>
          <a:p>
            <a:r>
              <a:rPr lang="en-US" sz="1600" dirty="0"/>
              <a:t>You are an NLP analyst tasked with understanding public sentiment on Microservice Architecture as an architectural style.</a:t>
            </a:r>
          </a:p>
          <a:p>
            <a:endParaRPr lang="en-US" sz="1600" dirty="0"/>
          </a:p>
          <a:p>
            <a:r>
              <a:rPr lang="en-US" sz="1600" dirty="0"/>
              <a:t>Instruction:</a:t>
            </a:r>
          </a:p>
          <a:p>
            <a:r>
              <a:rPr lang="en-US" sz="1600" dirty="0"/>
              <a:t>Analyze the sentiment in the later provided semicolon separated </a:t>
            </a:r>
            <a:r>
              <a:rPr lang="en-US" sz="1600" dirty="0" err="1"/>
              <a:t>Hackernews</a:t>
            </a:r>
            <a:r>
              <a:rPr lang="en-US" sz="1600" dirty="0"/>
              <a:t>/Reddit posts csv towards "Microservice Architecture" specifically.. Use a sentiment scale of -1 (negative), 0 (neutral), and 1 (positive). Only consider opinions directly related to Microservice Architecture, ignoring any unrelated sentiments.</a:t>
            </a:r>
          </a:p>
          <a:p>
            <a:endParaRPr lang="en-US" sz="1600" dirty="0"/>
          </a:p>
          <a:p>
            <a:r>
              <a:rPr lang="en-US" sz="1600" dirty="0"/>
              <a:t>Output: As first output I want the same csv file from the input but with the sentiment you found out in the last column. As second output I want the sentiment numbers under each other</a:t>
            </a:r>
          </a:p>
          <a:p>
            <a:endParaRPr lang="en-US" sz="1600" dirty="0"/>
          </a:p>
          <a:p>
            <a:r>
              <a:rPr lang="en-US" sz="1600" dirty="0"/>
              <a:t>Example:</a:t>
            </a:r>
          </a:p>
          <a:p>
            <a:r>
              <a:rPr lang="en-US" sz="1600" dirty="0"/>
              <a:t>Post: "I love monoliths, they are the best. Monoliths improve everything, I love </a:t>
            </a:r>
            <a:r>
              <a:rPr lang="en-US" sz="1600" dirty="0" err="1"/>
              <a:t>them!I</a:t>
            </a:r>
            <a:r>
              <a:rPr lang="en-US" sz="1600" dirty="0"/>
              <a:t> also  think microservices introduce unnecessary complexity to software projects."</a:t>
            </a:r>
          </a:p>
          <a:p>
            <a:r>
              <a:rPr lang="en-US" sz="1600" dirty="0"/>
              <a:t>Sentiment: -1 (negative) – the author perceives microservices as adding unwanted complexity. The authors feelings about monoliths are irrelevant and should be ignored</a:t>
            </a:r>
          </a:p>
          <a:p>
            <a:endParaRPr lang="en-US" sz="1600" dirty="0"/>
          </a:p>
          <a:p>
            <a:r>
              <a:rPr lang="en-US" sz="1600" dirty="0"/>
              <a:t>Constraints:</a:t>
            </a:r>
          </a:p>
          <a:p>
            <a:r>
              <a:rPr lang="en-US" sz="1600" dirty="0"/>
              <a:t>Only analyze sentiments specifically regarding Microservice Architecture.</a:t>
            </a:r>
          </a:p>
          <a:p>
            <a:r>
              <a:rPr lang="en-US" sz="1600" dirty="0"/>
              <a:t>Exclude emotions or opinions that do not directly reference microservices.</a:t>
            </a:r>
          </a:p>
          <a:p>
            <a:endParaRPr lang="en-US" sz="1600" dirty="0"/>
          </a:p>
          <a:p>
            <a:r>
              <a:rPr lang="en-US" sz="1600" dirty="0"/>
              <a:t>Sentiment scale: -1 (negative), 0 (neutral), 1 (positive).</a:t>
            </a:r>
            <a:endParaRPr lang="de-IT" sz="1600" dirty="0"/>
          </a:p>
        </p:txBody>
      </p:sp>
    </p:spTree>
    <p:extLst>
      <p:ext uri="{BB962C8B-B14F-4D97-AF65-F5344CB8AC3E}">
        <p14:creationId xmlns:p14="http://schemas.microsoft.com/office/powerpoint/2010/main" val="86749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16C16-6E2E-89AB-408E-9114EAE33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C2F6B1-3BA7-3367-8E77-F4A1EE41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A36CA-6288-C484-BB55-2ECDF6F4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ChatGPT (GPT 4o)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DDB50-9CD3-FE2A-AF3F-5C3F9F04C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538C79-80CE-94A1-FE4D-34050C49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7AF5D683-9F6F-2068-7598-4B04CC3C7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0B198C-FAAD-1AD6-9735-83ECD206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6A4FF8-F9B5-4F93-8693-D824D04C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90820-CE2B-8614-684C-E901837F3CBA}"/>
              </a:ext>
            </a:extLst>
          </p:cNvPr>
          <p:cNvSpPr txBox="1"/>
          <p:nvPr/>
        </p:nvSpPr>
        <p:spPr>
          <a:xfrm>
            <a:off x="646123" y="1452340"/>
            <a:ext cx="8065261" cy="2115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IT" dirty="0"/>
              <a:t>-1 - Precision: 0.70, Recall: 0.17, F1-Score: 0.27</a:t>
            </a:r>
          </a:p>
          <a:p>
            <a:pPr>
              <a:lnSpc>
                <a:spcPct val="150000"/>
              </a:lnSpc>
            </a:pPr>
            <a:r>
              <a:rPr lang="de-IT" dirty="0"/>
              <a:t>0 - Precision: 0.33, Recall: 0.56, F1-Score: 0.41</a:t>
            </a:r>
          </a:p>
          <a:p>
            <a:pPr>
              <a:lnSpc>
                <a:spcPct val="150000"/>
              </a:lnSpc>
            </a:pPr>
            <a:r>
              <a:rPr lang="de-IT" dirty="0"/>
              <a:t>1 - Precision: 0.39, Recall: 0.57, F1-Score: 0.46</a:t>
            </a:r>
          </a:p>
          <a:p>
            <a:pPr>
              <a:lnSpc>
                <a:spcPct val="150000"/>
              </a:lnSpc>
            </a:pPr>
            <a:r>
              <a:rPr lang="de-IT" dirty="0" err="1"/>
              <a:t>macro</a:t>
            </a:r>
            <a:r>
              <a:rPr lang="de-IT" dirty="0"/>
              <a:t> </a:t>
            </a:r>
            <a:r>
              <a:rPr lang="de-IT" dirty="0" err="1"/>
              <a:t>avg</a:t>
            </a:r>
            <a:r>
              <a:rPr lang="de-IT" dirty="0"/>
              <a:t> - Precision: 0.47, Recall: 0.43, F1-Score: 0.38</a:t>
            </a:r>
          </a:p>
          <a:p>
            <a:pPr>
              <a:lnSpc>
                <a:spcPct val="150000"/>
              </a:lnSpc>
            </a:pPr>
            <a:r>
              <a:rPr lang="de-IT" dirty="0" err="1"/>
              <a:t>weighted</a:t>
            </a:r>
            <a:r>
              <a:rPr lang="de-IT" dirty="0"/>
              <a:t> </a:t>
            </a:r>
            <a:r>
              <a:rPr lang="de-IT" dirty="0" err="1"/>
              <a:t>avg</a:t>
            </a:r>
            <a:r>
              <a:rPr lang="de-IT" dirty="0"/>
              <a:t> - Precision: 0.51, Recall: 0.39, F1-Score: 0.36</a:t>
            </a:r>
          </a:p>
        </p:txBody>
      </p:sp>
    </p:spTree>
    <p:extLst>
      <p:ext uri="{BB962C8B-B14F-4D97-AF65-F5344CB8AC3E}">
        <p14:creationId xmlns:p14="http://schemas.microsoft.com/office/powerpoint/2010/main" val="1779587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93F8D9-2C40-E9F6-E064-1611935F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106561-6A73-873E-2B02-51D581091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E6F1BF-72D8-2F91-99C3-43002F07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256293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Senti4SD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B94DFD-0243-748F-AA3B-0025CDA86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BFDCEF-2F32-25B4-D8FC-F2BA97CF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D496944-4D13-09DD-8FAA-23FCCF27852C}"/>
              </a:ext>
            </a:extLst>
          </p:cNvPr>
          <p:cNvSpPr txBox="1"/>
          <p:nvPr/>
        </p:nvSpPr>
        <p:spPr>
          <a:xfrm>
            <a:off x="563527" y="1069269"/>
            <a:ext cx="8065261" cy="419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IT" dirty="0"/>
              <a:t>Beispiel: </a:t>
            </a:r>
            <a:r>
              <a:rPr lang="de-IT" altLang="de-IT" dirty="0"/>
              <a:t>„</a:t>
            </a:r>
            <a:r>
              <a:rPr lang="de-DE" altLang="de-IT" dirty="0"/>
              <a:t>Ich werde das debuggen, dieser Fix klingt gut!</a:t>
            </a:r>
            <a:r>
              <a:rPr lang="de-IT" altLang="de-IT" dirty="0"/>
              <a:t>“ </a:t>
            </a:r>
            <a:endParaRPr lang="de-DE" altLang="de-IT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altLang="de-IT" dirty="0"/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Lexikonbasierte Analyse: </a:t>
            </a:r>
            <a:r>
              <a:rPr lang="de-DE" altLang="de-IT" dirty="0" err="1"/>
              <a:t>Map</a:t>
            </a:r>
            <a:r>
              <a:rPr lang="de-DE" altLang="de-IT" dirty="0"/>
              <a:t> von </a:t>
            </a:r>
            <a:r>
              <a:rPr lang="de-IT" altLang="de-IT" dirty="0"/>
              <a:t>Wörter</a:t>
            </a:r>
            <a:r>
              <a:rPr lang="de-DE" altLang="de-IT" dirty="0"/>
              <a:t> - Sentiment</a:t>
            </a:r>
            <a:endParaRPr lang="de-IT" altLang="de-IT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Bsp.: „debuggen“ → </a:t>
            </a:r>
            <a:r>
              <a:rPr lang="de-IT" altLang="de-IT" dirty="0" err="1"/>
              <a:t>negati</a:t>
            </a:r>
            <a:r>
              <a:rPr lang="de-DE" altLang="de-IT" dirty="0"/>
              <a:t>v, Bezug zu Problemen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IT" altLang="de-IT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DE" altLang="de-IT" dirty="0"/>
              <a:t>Keyword</a:t>
            </a:r>
            <a:r>
              <a:rPr lang="de-IT" altLang="de-IT" dirty="0"/>
              <a:t>basierte Analyse: Erkennung </a:t>
            </a:r>
            <a:r>
              <a:rPr lang="de-DE" altLang="de-IT" dirty="0"/>
              <a:t>von </a:t>
            </a:r>
            <a:r>
              <a:rPr lang="de-IT" altLang="de-IT" dirty="0"/>
              <a:t>Ausdrücke</a:t>
            </a:r>
            <a:r>
              <a:rPr lang="de-DE" altLang="de-IT" dirty="0"/>
              <a:t>n</a:t>
            </a:r>
            <a:endParaRPr lang="de-IT" altLang="de-IT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Bsp.: „</a:t>
            </a:r>
            <a:r>
              <a:rPr lang="de-DE" altLang="de-IT" dirty="0"/>
              <a:t>Ich werde das </a:t>
            </a:r>
            <a:r>
              <a:rPr lang="de-IT" altLang="de-IT" dirty="0"/>
              <a:t>debuggen“ </a:t>
            </a:r>
            <a:r>
              <a:rPr lang="de-DE" altLang="de-IT" dirty="0"/>
              <a:t>neutral, Aufgabe beschrieben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IT" altLang="de-IT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de-IT" altLang="de-IT" dirty="0"/>
              <a:t>Word </a:t>
            </a:r>
            <a:r>
              <a:rPr lang="de-IT" altLang="de-IT" dirty="0" err="1"/>
              <a:t>Embeddings</a:t>
            </a:r>
            <a:r>
              <a:rPr lang="de-IT" altLang="de-IT" dirty="0"/>
              <a:t>: Erfassung von Bedeutung </a:t>
            </a:r>
            <a:r>
              <a:rPr lang="de-DE" altLang="de-IT" dirty="0"/>
              <a:t>im </a:t>
            </a:r>
            <a:r>
              <a:rPr lang="de-IT" altLang="de-IT" dirty="0"/>
              <a:t>Kontext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IT" altLang="de-IT" dirty="0"/>
              <a:t>Bsp.: „</a:t>
            </a:r>
            <a:r>
              <a:rPr lang="de-DE" altLang="de-IT" dirty="0"/>
              <a:t>Ich werde das debuggen, dieser Fix klingt gut!</a:t>
            </a:r>
            <a:r>
              <a:rPr lang="de-IT" altLang="de-IT" dirty="0"/>
              <a:t>“ → positiv</a:t>
            </a:r>
            <a:endParaRPr kumimoji="0" lang="de-IT" altLang="de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BF8F8E8-E668-FC83-7AEA-DD714436E75D}"/>
              </a:ext>
            </a:extLst>
          </p:cNvPr>
          <p:cNvSpPr txBox="1"/>
          <p:nvPr/>
        </p:nvSpPr>
        <p:spPr>
          <a:xfrm>
            <a:off x="91786" y="5866445"/>
            <a:ext cx="10926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Tool </a:t>
            </a:r>
            <a:r>
              <a:rPr lang="en-US" sz="1600" dirty="0" err="1"/>
              <a:t>entwickelt</a:t>
            </a:r>
            <a:r>
              <a:rPr lang="en-US" sz="1600" dirty="0"/>
              <a:t> in: </a:t>
            </a:r>
          </a:p>
          <a:p>
            <a:r>
              <a:rPr lang="en-US" sz="1600" dirty="0"/>
              <a:t>Fabio </a:t>
            </a:r>
            <a:r>
              <a:rPr lang="en-US" sz="1600" dirty="0" err="1"/>
              <a:t>Calefato</a:t>
            </a:r>
            <a:r>
              <a:rPr lang="en-US" sz="1600" dirty="0"/>
              <a:t>, Filippo </a:t>
            </a:r>
            <a:r>
              <a:rPr lang="en-US" sz="1600" dirty="0" err="1"/>
              <a:t>Lanubile</a:t>
            </a:r>
            <a:r>
              <a:rPr lang="en-US" sz="1600" dirty="0"/>
              <a:t>, Federico </a:t>
            </a:r>
            <a:r>
              <a:rPr lang="en-US" sz="1600" dirty="0" err="1"/>
              <a:t>Maiorano</a:t>
            </a:r>
            <a:r>
              <a:rPr lang="en-US" sz="1600" dirty="0"/>
              <a:t>, and Nicole </a:t>
            </a:r>
            <a:r>
              <a:rPr lang="en-US" sz="1600" dirty="0" err="1"/>
              <a:t>Novielli</a:t>
            </a:r>
            <a:r>
              <a:rPr lang="en-US" sz="1600" dirty="0"/>
              <a:t>.</a:t>
            </a:r>
          </a:p>
          <a:p>
            <a:r>
              <a:rPr lang="en-US" sz="1600" dirty="0"/>
              <a:t>Sentiment polarity detection for software development. Empirical </a:t>
            </a:r>
            <a:r>
              <a:rPr lang="en-US" sz="1600" dirty="0" err="1"/>
              <a:t>SoftwareEngineering</a:t>
            </a:r>
            <a:r>
              <a:rPr lang="en-US" sz="1600" dirty="0"/>
              <a:t>, 23(3):1352–1382, 2018.</a:t>
            </a:r>
            <a:endParaRPr lang="de-IT" sz="1600" dirty="0"/>
          </a:p>
        </p:txBody>
      </p:sp>
    </p:spTree>
    <p:extLst>
      <p:ext uri="{BB962C8B-B14F-4D97-AF65-F5344CB8AC3E}">
        <p14:creationId xmlns:p14="http://schemas.microsoft.com/office/powerpoint/2010/main" val="4044851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982</Words>
  <Application>Microsoft Office PowerPoint</Application>
  <PresentationFormat>Breitbild</PresentationFormat>
  <Paragraphs>122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Schoolbook</vt:lpstr>
      <vt:lpstr>Wingdings 2</vt:lpstr>
      <vt:lpstr>Aussicht</vt:lpstr>
      <vt:lpstr>Are the tides turning for microservices? </vt:lpstr>
      <vt:lpstr>Überblick</vt:lpstr>
      <vt:lpstr>Manuelle Klassifizierung</vt:lpstr>
      <vt:lpstr>Tool Überblick</vt:lpstr>
      <vt:lpstr>Tool Genauigkeit - Metriken</vt:lpstr>
      <vt:lpstr>ChatGPT (GPT 4o)</vt:lpstr>
      <vt:lpstr>ChatGPT (GPT 4o)</vt:lpstr>
      <vt:lpstr>ChatGPT (GPT 4o)</vt:lpstr>
      <vt:lpstr>Senti4SD</vt:lpstr>
      <vt:lpstr>Senti4SD</vt:lpstr>
      <vt:lpstr>EASTER</vt:lpstr>
      <vt:lpstr>EASTER</vt:lpstr>
      <vt:lpstr>Verbesserungen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a8n1u35t58@univie.onmicrosoft.com</dc:creator>
  <cp:lastModifiedBy>a8n1u35t58@univie.onmicrosoft.com</cp:lastModifiedBy>
  <cp:revision>3</cp:revision>
  <dcterms:created xsi:type="dcterms:W3CDTF">2024-10-25T11:35:35Z</dcterms:created>
  <dcterms:modified xsi:type="dcterms:W3CDTF">2024-11-22T10:20:51Z</dcterms:modified>
</cp:coreProperties>
</file>