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AFC2-14C5-440D-BF5B-C024E6819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EC352-5A3E-4E2C-BD00-81EB6EEF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5131-757A-4986-B4EF-BEB42EB8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E468-1FFD-4010-BDB8-96B39406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8E86-3044-4D53-8D2A-4E163CB2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13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EB6D-10E5-4E01-BAF4-37A85E94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C6F84-03EC-4496-BE37-FDFC62BE8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74BB-43B8-4057-88DA-1F232B84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2FB7-1309-495E-B23A-D2836C2E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03547-4AAB-4D28-9601-1BF50857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5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FE7E0-3257-4067-978C-1AB742425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030E8-04C7-40AB-A879-1E42CE5F1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AFF9-07EE-474C-87B8-8928794D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4A6A-E651-4ECD-B4A5-34F9AAB6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F367-F827-4738-8685-2AF56466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5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9CC4-6D2B-44BF-9233-13E69C4B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B0C7-825A-45DE-B249-2BAA0E6E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E1EE-25B2-44F0-B58A-5EC3B075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36E1-0BC6-4FC0-A4E4-3C3F872E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42A0-4E15-43AB-AEB1-C0F32168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45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CD0-3696-4AAC-A2A5-F0B86B8F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F04B-BA82-46FC-93E3-A5EAE8F7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743A-5BCC-4046-9F68-856AB103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49AE-0F0C-4338-81B7-77C67465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4D52-E426-431D-9921-CFA98C19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72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4BB-8415-4336-A56C-5C5BAB8A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3C93-3C72-418E-86C9-63AB7B02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68946-7AD8-4F80-B534-C8C0C32A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CFCAC-0BE4-4F58-83A1-378B348B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D968A-B361-4C63-82EA-4801A4ED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17FD9-36E1-4584-AE2C-77E961DB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72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482C-EFCF-459B-8C37-DFE72B53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A81D4-FA0D-4E8F-9F05-93DD4650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E2CEF-EDC1-4D7C-8540-20182A82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8E896-C28B-4083-A872-65AEF932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FE80-1C3E-4D75-9429-B6E571438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9D327-87D9-4EEE-8C61-D0B23F59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CD300-F4A6-463A-BCDC-6F59E535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8E0B5-0548-42AE-863E-C17DB01D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30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9D21-43C1-4CA1-BE4B-A5A215C8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FF875-4A50-4656-B7D4-DE102565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6350-23A2-489C-B944-19E00C47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EF907-28DA-43AA-91F6-BB366753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53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11E74-1E5F-449E-B6C0-5F46425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57E5-3205-427E-BD86-FDE33165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3BB4E-034F-4731-B535-154FBA7B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72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65E9-F6B1-45E9-A7EC-774D4C83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C6A8-0B0F-40C0-AC0C-FDD8EE42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B4A20-5061-4442-953E-5EB66AD1E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C422-25C1-437D-9FB5-0111D0BE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BC55E-3D6F-4FF0-8751-49EA02F4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50141-DEA3-436A-93A8-81938FA4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69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E371-4788-4028-9C1C-4DC53D4D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10CDF-5174-4667-B10B-760E447F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686D-B012-4978-BA46-BFB4D1AFA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6DAD-A050-4D23-BB06-6908D828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36205-1CE4-4CB8-B8DD-CEB93733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CE1E6-564A-4169-AC1E-A470BE25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75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9AD4C-894C-4DAD-9C17-4A318740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F9D7-2EBA-4229-968E-BA7F56B9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825A-546C-432F-B0E7-BCF9C988B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FC976-FF7D-479A-82B8-06DA29A5A742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6071-DDE2-4DCC-9A2E-2B77CF96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A664-C00D-417C-808D-B0022AE0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3AC3-6F3E-4D03-BF44-C6300B2C93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24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6936941" y="1784589"/>
            <a:ext cx="2038381" cy="103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 task1 ….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10556" y="123417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CA86C-1A34-4BC7-B95A-BF63FDBC8CDF}"/>
              </a:ext>
            </a:extLst>
          </p:cNvPr>
          <p:cNvSpPr txBox="1"/>
          <p:nvPr/>
        </p:nvSpPr>
        <p:spPr>
          <a:xfrm>
            <a:off x="1092240" y="247843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6DFFB-9734-412B-9DA7-B0D85C83E585}"/>
              </a:ext>
            </a:extLst>
          </p:cNvPr>
          <p:cNvSpPr txBox="1"/>
          <p:nvPr/>
        </p:nvSpPr>
        <p:spPr>
          <a:xfrm>
            <a:off x="675618" y="1240500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userInputHistoryTaskId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211BD8-C2E3-42AD-A833-E505E1836F3E}"/>
              </a:ext>
            </a:extLst>
          </p:cNvPr>
          <p:cNvSpPr/>
          <p:nvPr/>
        </p:nvSpPr>
        <p:spPr>
          <a:xfrm>
            <a:off x="3710556" y="1065407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C0AEA7-8243-4093-8E4B-49D327D52F4B}"/>
              </a:ext>
            </a:extLst>
          </p:cNvPr>
          <p:cNvSpPr/>
          <p:nvPr/>
        </p:nvSpPr>
        <p:spPr>
          <a:xfrm>
            <a:off x="3638028" y="2986240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5C2AA-7309-4718-8176-B7FCAC3C5250}"/>
              </a:ext>
            </a:extLst>
          </p:cNvPr>
          <p:cNvSpPr txBox="1"/>
          <p:nvPr/>
        </p:nvSpPr>
        <p:spPr>
          <a:xfrm>
            <a:off x="1019712" y="3110666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9A2845-668D-493C-8207-49D0BCF14341}"/>
              </a:ext>
            </a:extLst>
          </p:cNvPr>
          <p:cNvSpPr txBox="1"/>
          <p:nvPr/>
        </p:nvSpPr>
        <p:spPr>
          <a:xfrm>
            <a:off x="603090" y="4103323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userInputHistoryTaskId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CACD-FBB8-4AF5-894B-DC50E1E6F077}"/>
              </a:ext>
            </a:extLst>
          </p:cNvPr>
          <p:cNvSpPr/>
          <p:nvPr/>
        </p:nvSpPr>
        <p:spPr>
          <a:xfrm>
            <a:off x="3638028" y="3928230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49">
            <a:extLst>
              <a:ext uri="{FF2B5EF4-FFF2-40B4-BE49-F238E27FC236}">
                <a16:creationId xmlns:a16="http://schemas.microsoft.com/office/drawing/2014/main" id="{3E9E1E07-4800-4F3E-98A1-0C3BB012FB48}"/>
              </a:ext>
            </a:extLst>
          </p:cNvPr>
          <p:cNvSpPr/>
          <p:nvPr/>
        </p:nvSpPr>
        <p:spPr>
          <a:xfrm>
            <a:off x="7038541" y="4756440"/>
            <a:ext cx="2038381" cy="103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 task2 ….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6E0EB91-A581-4963-ADCE-9B189AE95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9514"/>
              </p:ext>
            </p:extLst>
          </p:nvPr>
        </p:nvGraphicFramePr>
        <p:xfrm>
          <a:off x="3846754" y="3082578"/>
          <a:ext cx="16307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76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add n/ task1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EAC9677-10E2-4CCC-AB8F-59A744278E83}"/>
              </a:ext>
            </a:extLst>
          </p:cNvPr>
          <p:cNvSpPr/>
          <p:nvPr/>
        </p:nvSpPr>
        <p:spPr>
          <a:xfrm>
            <a:off x="3638028" y="5999199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6D77A-50E6-44FD-9834-690B2694892E}"/>
              </a:ext>
            </a:extLst>
          </p:cNvPr>
          <p:cNvSpPr txBox="1"/>
          <p:nvPr/>
        </p:nvSpPr>
        <p:spPr>
          <a:xfrm>
            <a:off x="1019712" y="6123625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B0849A-08CA-4C57-B1F5-B195BAEC0150}"/>
              </a:ext>
            </a:extLst>
          </p:cNvPr>
          <p:cNvSpPr txBox="1"/>
          <p:nvPr/>
        </p:nvSpPr>
        <p:spPr>
          <a:xfrm>
            <a:off x="603090" y="7116282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userInputHistoryTaskId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83A79C-CB38-4A78-BA04-AABF8E78ED6A}"/>
              </a:ext>
            </a:extLst>
          </p:cNvPr>
          <p:cNvSpPr/>
          <p:nvPr/>
        </p:nvSpPr>
        <p:spPr>
          <a:xfrm>
            <a:off x="3638028" y="6941189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6624085-17B8-4BDD-984B-4BA95F31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5775"/>
              </p:ext>
            </p:extLst>
          </p:nvPr>
        </p:nvGraphicFramePr>
        <p:xfrm>
          <a:off x="3846754" y="6095537"/>
          <a:ext cx="16307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76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add n/ task1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5DB02A5-4DD7-4B3B-8BE3-BDDD64316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70186"/>
              </p:ext>
            </p:extLst>
          </p:nvPr>
        </p:nvGraphicFramePr>
        <p:xfrm>
          <a:off x="5686247" y="6110904"/>
          <a:ext cx="16307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76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add n/ task2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wn Arrow 49">
            <a:extLst>
              <a:ext uri="{FF2B5EF4-FFF2-40B4-BE49-F238E27FC236}">
                <a16:creationId xmlns:a16="http://schemas.microsoft.com/office/drawing/2014/main" id="{3E9E1E07-4800-4F3E-98A1-0C3BB012FB48}"/>
              </a:ext>
            </a:extLst>
          </p:cNvPr>
          <p:cNvSpPr/>
          <p:nvPr/>
        </p:nvSpPr>
        <p:spPr>
          <a:xfrm>
            <a:off x="7038541" y="2333447"/>
            <a:ext cx="2634933" cy="1339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edit 1 n/ task1 edited ….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C9677-10E2-4CCC-AB8F-59A744278E83}"/>
              </a:ext>
            </a:extLst>
          </p:cNvPr>
          <p:cNvSpPr/>
          <p:nvPr/>
        </p:nvSpPr>
        <p:spPr>
          <a:xfrm>
            <a:off x="3638028" y="577610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6D77A-50E6-44FD-9834-690B2694892E}"/>
              </a:ext>
            </a:extLst>
          </p:cNvPr>
          <p:cNvSpPr txBox="1"/>
          <p:nvPr/>
        </p:nvSpPr>
        <p:spPr>
          <a:xfrm>
            <a:off x="1019712" y="702036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B0849A-08CA-4C57-B1F5-B195BAEC0150}"/>
              </a:ext>
            </a:extLst>
          </p:cNvPr>
          <p:cNvSpPr txBox="1"/>
          <p:nvPr/>
        </p:nvSpPr>
        <p:spPr>
          <a:xfrm>
            <a:off x="603090" y="1694693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userInputHistoryTaskId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83A79C-CB38-4A78-BA04-AABF8E78ED6A}"/>
              </a:ext>
            </a:extLst>
          </p:cNvPr>
          <p:cNvSpPr/>
          <p:nvPr/>
        </p:nvSpPr>
        <p:spPr>
          <a:xfrm>
            <a:off x="3638028" y="1519600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6624085-17B8-4BDD-984B-4BA95F31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34535"/>
              </p:ext>
            </p:extLst>
          </p:nvPr>
        </p:nvGraphicFramePr>
        <p:xfrm>
          <a:off x="3846754" y="673948"/>
          <a:ext cx="16307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76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add n/ task1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5DB02A5-4DD7-4B3B-8BE3-BDDD64316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16709"/>
              </p:ext>
            </p:extLst>
          </p:nvPr>
        </p:nvGraphicFramePr>
        <p:xfrm>
          <a:off x="5686247" y="689315"/>
          <a:ext cx="16307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76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add n/ task2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6C0DCC22-EF5A-48D6-9260-104B7D10385D}"/>
              </a:ext>
            </a:extLst>
          </p:cNvPr>
          <p:cNvSpPr/>
          <p:nvPr/>
        </p:nvSpPr>
        <p:spPr>
          <a:xfrm>
            <a:off x="3638028" y="3814450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0A8F6-A96B-443B-85A7-522323763FF6}"/>
              </a:ext>
            </a:extLst>
          </p:cNvPr>
          <p:cNvSpPr txBox="1"/>
          <p:nvPr/>
        </p:nvSpPr>
        <p:spPr>
          <a:xfrm>
            <a:off x="1019712" y="3938876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7FFA78-853B-46FD-B274-84693D85BED0}"/>
              </a:ext>
            </a:extLst>
          </p:cNvPr>
          <p:cNvSpPr txBox="1"/>
          <p:nvPr/>
        </p:nvSpPr>
        <p:spPr>
          <a:xfrm>
            <a:off x="603090" y="4931533"/>
            <a:ext cx="30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userInputHistoryTaskId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331AC3-3C34-4F4E-8619-3FC567C5CD3D}"/>
              </a:ext>
            </a:extLst>
          </p:cNvPr>
          <p:cNvSpPr/>
          <p:nvPr/>
        </p:nvSpPr>
        <p:spPr>
          <a:xfrm>
            <a:off x="3638028" y="4756440"/>
            <a:ext cx="8089211" cy="58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E796B9-ADAF-44AA-B547-2D3D5CCEA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93764"/>
              </p:ext>
            </p:extLst>
          </p:nvPr>
        </p:nvGraphicFramePr>
        <p:xfrm>
          <a:off x="3846754" y="3910788"/>
          <a:ext cx="16307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76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add n/ task1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06916FD-1029-4DD2-A9A2-8B9E3DD5F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28470"/>
              </p:ext>
            </p:extLst>
          </p:nvPr>
        </p:nvGraphicFramePr>
        <p:xfrm>
          <a:off x="5686247" y="3926155"/>
          <a:ext cx="16307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76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add n/ task2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155B954-C9BC-4E8F-A431-ED0A52349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19188"/>
              </p:ext>
            </p:extLst>
          </p:nvPr>
        </p:nvGraphicFramePr>
        <p:xfrm>
          <a:off x="7525740" y="3910788"/>
          <a:ext cx="240959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0959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edit 1 n/ task2 edited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2F03721-A445-47D7-8C1C-4B6CCA9BD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44045"/>
              </p:ext>
            </p:extLst>
          </p:nvPr>
        </p:nvGraphicFramePr>
        <p:xfrm>
          <a:off x="3846753" y="4838476"/>
          <a:ext cx="16307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76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AA1D92C-98C9-4553-9DE9-C56DCEC46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34814"/>
              </p:ext>
            </p:extLst>
          </p:nvPr>
        </p:nvGraphicFramePr>
        <p:xfrm>
          <a:off x="5686245" y="4834976"/>
          <a:ext cx="163076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3076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62CEF2A-29A4-41C8-B5B3-71B0BC3BB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33520"/>
              </p:ext>
            </p:extLst>
          </p:nvPr>
        </p:nvGraphicFramePr>
        <p:xfrm>
          <a:off x="7525737" y="4834976"/>
          <a:ext cx="240959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0959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none" dirty="0"/>
                        <a:t>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40C88C-5B08-42A4-A354-93ED3F911F8E}"/>
              </a:ext>
            </a:extLst>
          </p:cNvPr>
          <p:cNvCxnSpPr>
            <a:cxnSpLocks/>
          </p:cNvCxnSpPr>
          <p:nvPr/>
        </p:nvCxnSpPr>
        <p:spPr>
          <a:xfrm flipH="1" flipV="1">
            <a:off x="4662136" y="5379290"/>
            <a:ext cx="534704" cy="4894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35A920-9796-46E6-A78C-3C6BC63C9205}"/>
              </a:ext>
            </a:extLst>
          </p:cNvPr>
          <p:cNvCxnSpPr>
            <a:cxnSpLocks/>
          </p:cNvCxnSpPr>
          <p:nvPr/>
        </p:nvCxnSpPr>
        <p:spPr>
          <a:xfrm flipV="1">
            <a:off x="5958840" y="5416936"/>
            <a:ext cx="456339" cy="4517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63DBA2-9493-46E9-A543-DC0F992B24CC}"/>
              </a:ext>
            </a:extLst>
          </p:cNvPr>
          <p:cNvCxnSpPr>
            <a:cxnSpLocks/>
          </p:cNvCxnSpPr>
          <p:nvPr/>
        </p:nvCxnSpPr>
        <p:spPr>
          <a:xfrm flipH="1" flipV="1">
            <a:off x="8730532" y="5416936"/>
            <a:ext cx="215348" cy="4517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7FEB5EA-5D48-42FF-A2D6-E576AB9FC3EF}"/>
              </a:ext>
            </a:extLst>
          </p:cNvPr>
          <p:cNvSpPr txBox="1"/>
          <p:nvPr/>
        </p:nvSpPr>
        <p:spPr>
          <a:xfrm>
            <a:off x="3967989" y="5868230"/>
            <a:ext cx="301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“0” for non-edit commands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176234-63EC-4882-80BC-C8E7F31F624F}"/>
              </a:ext>
            </a:extLst>
          </p:cNvPr>
          <p:cNvSpPr txBox="1"/>
          <p:nvPr/>
        </p:nvSpPr>
        <p:spPr>
          <a:xfrm>
            <a:off x="7317012" y="5947256"/>
            <a:ext cx="301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123456 is the </a:t>
            </a:r>
            <a:r>
              <a:rPr lang="en-SG" dirty="0" err="1">
                <a:latin typeface="Consolas" panose="020B0609020204030204" pitchFamily="49" charset="0"/>
              </a:rPr>
              <a:t>taskId</a:t>
            </a:r>
            <a:r>
              <a:rPr lang="en-SG" dirty="0">
                <a:latin typeface="Consolas" panose="020B0609020204030204" pitchFamily="49" charset="0"/>
              </a:rPr>
              <a:t> which edit acted on</a:t>
            </a:r>
          </a:p>
        </p:txBody>
      </p:sp>
    </p:spTree>
    <p:extLst>
      <p:ext uri="{BB962C8B-B14F-4D97-AF65-F5344CB8AC3E}">
        <p14:creationId xmlns:p14="http://schemas.microsoft.com/office/powerpoint/2010/main" val="3030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Yow Ren Jie</dc:creator>
  <cp:lastModifiedBy>Yow Ren Jie</cp:lastModifiedBy>
  <cp:revision>1</cp:revision>
  <dcterms:created xsi:type="dcterms:W3CDTF">2019-03-26T09:57:57Z</dcterms:created>
  <dcterms:modified xsi:type="dcterms:W3CDTF">2019-03-26T10:07:29Z</dcterms:modified>
</cp:coreProperties>
</file>