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3"/>
            <a:ext cx="4917083" cy="48005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18441" y="5237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630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73405" y="4010745"/>
            <a:ext cx="2487756" cy="20231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53644" y="4010095"/>
            <a:ext cx="3095043" cy="3827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86133" y="2911944"/>
            <a:ext cx="3069781" cy="18178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76576" y="3095587"/>
            <a:ext cx="34629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1ABCAF3A-86DF-487C-B2ED-CBC7D9248260}"/>
              </a:ext>
            </a:extLst>
          </p:cNvPr>
          <p:cNvSpPr/>
          <p:nvPr/>
        </p:nvSpPr>
        <p:spPr>
          <a:xfrm>
            <a:off x="2590800" y="4572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ProjectListPanel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F00AF97-1418-4824-8BD3-BB7A89528C2F}"/>
              </a:ext>
            </a:extLst>
          </p:cNvPr>
          <p:cNvSpPr/>
          <p:nvPr/>
        </p:nvSpPr>
        <p:spPr>
          <a:xfrm>
            <a:off x="3825910" y="47923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ProkectCard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14D234A0-4053-4B8B-B869-54414D25B569}"/>
              </a:ext>
            </a:extLst>
          </p:cNvPr>
          <p:cNvCxnSpPr>
            <a:endCxn id="46" idx="3"/>
          </p:cNvCxnSpPr>
          <p:nvPr/>
        </p:nvCxnSpPr>
        <p:spPr>
          <a:xfrm rot="5400000">
            <a:off x="4161075" y="355529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36">
            <a:extLst>
              <a:ext uri="{FF2B5EF4-FFF2-40B4-BE49-F238E27FC236}">
                <a16:creationId xmlns:a16="http://schemas.microsoft.com/office/drawing/2014/main" id="{82848806-0634-4E89-8E1A-5F2B7BEB262F}"/>
              </a:ext>
            </a:extLst>
          </p:cNvPr>
          <p:cNvCxnSpPr>
            <a:stCxn id="45" idx="2"/>
            <a:endCxn id="46" idx="1"/>
          </p:cNvCxnSpPr>
          <p:nvPr/>
        </p:nvCxnSpPr>
        <p:spPr>
          <a:xfrm rot="16200000" flipH="1">
            <a:off x="3430795" y="4515664"/>
            <a:ext cx="101939" cy="6882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AA8CA1C2-3CFD-4249-B942-20D9CBC8B552}"/>
              </a:ext>
            </a:extLst>
          </p:cNvPr>
          <p:cNvCxnSpPr>
            <a:endCxn id="45" idx="3"/>
          </p:cNvCxnSpPr>
          <p:nvPr/>
        </p:nvCxnSpPr>
        <p:spPr>
          <a:xfrm rot="5400000">
            <a:off x="3694149" y="285632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reeform 117">
            <a:extLst>
              <a:ext uri="{FF2B5EF4-FFF2-40B4-BE49-F238E27FC236}">
                <a16:creationId xmlns:a16="http://schemas.microsoft.com/office/drawing/2014/main" id="{12170551-D63B-4C13-95C7-217712308223}"/>
              </a:ext>
            </a:extLst>
          </p:cNvPr>
          <p:cNvSpPr/>
          <p:nvPr/>
        </p:nvSpPr>
        <p:spPr>
          <a:xfrm flipV="1">
            <a:off x="4101386" y="5029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679EDA7F-8FF9-40CC-A86F-26D0B6C9024F}"/>
              </a:ext>
            </a:extLst>
          </p:cNvPr>
          <p:cNvCxnSpPr/>
          <p:nvPr/>
        </p:nvCxnSpPr>
        <p:spPr>
          <a:xfrm rot="16200000" flipH="1">
            <a:off x="1883147" y="390032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2019-03-25T13:12:47Z</dcterms:modified>
</cp:coreProperties>
</file>