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10" d="100"/>
          <a:sy n="110" d="100"/>
        </p:scale>
        <p:origin x="874" y="-5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6320"/>
            <a:ext cx="7490735" cy="47386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2582221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497145" y="3144586"/>
            <a:ext cx="342244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19801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07127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2755601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15903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15903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26689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1965143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212201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0353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196514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0395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197704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0606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2147347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168321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0671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182580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0061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14908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329175"/>
            <a:ext cx="8125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215387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1799634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150553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11733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27052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03381" y="524919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42104" y="3761296"/>
            <a:ext cx="2722193" cy="60036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2230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22168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18756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27867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232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13477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149069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1374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11733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2126203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118813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129670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2579845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263339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2755602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C8C46548-8827-4A1F-9975-16F7AFA0B14C}"/>
              </a:ext>
            </a:extLst>
          </p:cNvPr>
          <p:cNvSpPr/>
          <p:nvPr/>
        </p:nvSpPr>
        <p:spPr>
          <a:xfrm>
            <a:off x="2792617" y="4343118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D3A968-C682-49E7-8AF1-37C66357BAF9}"/>
              </a:ext>
            </a:extLst>
          </p:cNvPr>
          <p:cNvCxnSpPr>
            <a:cxnSpLocks/>
          </p:cNvCxnSpPr>
          <p:nvPr/>
        </p:nvCxnSpPr>
        <p:spPr>
          <a:xfrm>
            <a:off x="2600625" y="4498245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A3EA9D17-0409-4BE0-BE9C-AD7C0AACE938}"/>
              </a:ext>
            </a:extLst>
          </p:cNvPr>
          <p:cNvSpPr/>
          <p:nvPr/>
        </p:nvSpPr>
        <p:spPr>
          <a:xfrm>
            <a:off x="4771730" y="436293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EFB3957C-164F-455D-80FA-FEF1647224AE}"/>
              </a:ext>
            </a:extLst>
          </p:cNvPr>
          <p:cNvSpPr/>
          <p:nvPr/>
        </p:nvSpPr>
        <p:spPr>
          <a:xfrm>
            <a:off x="6392757" y="437483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781CD3AD-E1B1-4730-9C9C-D17BF69A0BA2}"/>
              </a:ext>
            </a:extLst>
          </p:cNvPr>
          <p:cNvSpPr/>
          <p:nvPr/>
        </p:nvSpPr>
        <p:spPr>
          <a:xfrm>
            <a:off x="5937831" y="44584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E06ED5-333C-4461-8F84-9422F5F89F29}"/>
              </a:ext>
            </a:extLst>
          </p:cNvPr>
          <p:cNvSpPr txBox="1"/>
          <p:nvPr/>
        </p:nvSpPr>
        <p:spPr>
          <a:xfrm rot="16200000">
            <a:off x="6441155" y="506497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23E19A-FD6F-47C3-98E6-E7A02E12F314}"/>
              </a:ext>
            </a:extLst>
          </p:cNvPr>
          <p:cNvCxnSpPr>
            <a:endCxn id="73" idx="1"/>
          </p:cNvCxnSpPr>
          <p:nvPr/>
        </p:nvCxnSpPr>
        <p:spPr>
          <a:xfrm>
            <a:off x="4404052" y="452399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EDA6ED8-9637-4131-998D-C03F70375C71}"/>
              </a:ext>
            </a:extLst>
          </p:cNvPr>
          <p:cNvCxnSpPr>
            <a:endCxn id="62" idx="2"/>
          </p:cNvCxnSpPr>
          <p:nvPr/>
        </p:nvCxnSpPr>
        <p:spPr>
          <a:xfrm flipV="1">
            <a:off x="2373780" y="2323807"/>
            <a:ext cx="4293990" cy="8337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0EBD67C6-2FFC-4AFA-AC6D-68F51E3F056D}"/>
              </a:ext>
            </a:extLst>
          </p:cNvPr>
          <p:cNvSpPr/>
          <p:nvPr/>
        </p:nvSpPr>
        <p:spPr>
          <a:xfrm>
            <a:off x="2388312" y="4422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5716A2-B0F7-41DB-AC7C-102D461EBE4B}"/>
              </a:ext>
            </a:extLst>
          </p:cNvPr>
          <p:cNvSpPr txBox="1"/>
          <p:nvPr/>
        </p:nvSpPr>
        <p:spPr>
          <a:xfrm>
            <a:off x="2725794" y="20280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9B0D3-7F79-46E7-BDED-48D7B441B771}"/>
              </a:ext>
            </a:extLst>
          </p:cNvPr>
          <p:cNvSpPr/>
          <p:nvPr/>
        </p:nvSpPr>
        <p:spPr>
          <a:xfrm>
            <a:off x="2477784" y="4113581"/>
            <a:ext cx="43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</a:t>
            </a:r>
            <a:endParaRPr lang="en-SG" dirty="0"/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5547420-A03E-4B07-AF39-8B67A8582F9B}"/>
              </a:ext>
            </a:extLst>
          </p:cNvPr>
          <p:cNvSpPr/>
          <p:nvPr/>
        </p:nvSpPr>
        <p:spPr>
          <a:xfrm>
            <a:off x="4283177" y="44221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F8DCA-7880-4D11-83AB-9D2E10B5A831}"/>
              </a:ext>
            </a:extLst>
          </p:cNvPr>
          <p:cNvSpPr txBox="1"/>
          <p:nvPr/>
        </p:nvSpPr>
        <p:spPr>
          <a:xfrm>
            <a:off x="4471323" y="4544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34890488-5B1F-475D-8918-30ADC5F8F93A}"/>
              </a:ext>
            </a:extLst>
          </p:cNvPr>
          <p:cNvCxnSpPr/>
          <p:nvPr/>
        </p:nvCxnSpPr>
        <p:spPr>
          <a:xfrm>
            <a:off x="6178591" y="4550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812BCE-55DC-49F4-AD51-A7E8D2569A09}"/>
              </a:ext>
            </a:extLst>
          </p:cNvPr>
          <p:cNvSpPr txBox="1"/>
          <p:nvPr/>
        </p:nvSpPr>
        <p:spPr>
          <a:xfrm>
            <a:off x="6219048" y="46203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5C58CC9-969C-48AE-ABC7-A03D9E69E3EF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322259" y="4721599"/>
            <a:ext cx="4424591" cy="24648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4B50B282-336B-4493-84B9-EAD4CB1C12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0491" y="4206361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>
            <a:extLst>
              <a:ext uri="{FF2B5EF4-FFF2-40B4-BE49-F238E27FC236}">
                <a16:creationId xmlns:a16="http://schemas.microsoft.com/office/drawing/2014/main" id="{39720318-6C86-46EE-A317-9D53D1F31186}"/>
              </a:ext>
            </a:extLst>
          </p:cNvPr>
          <p:cNvSpPr/>
          <p:nvPr/>
        </p:nvSpPr>
        <p:spPr>
          <a:xfrm rot="10800000" flipV="1">
            <a:off x="3256336" y="395114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5E27F434-C709-4645-94FE-9C62421FFA08}"/>
              </a:ext>
            </a:extLst>
          </p:cNvPr>
          <p:cNvSpPr/>
          <p:nvPr/>
        </p:nvSpPr>
        <p:spPr>
          <a:xfrm>
            <a:off x="4365073" y="353571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909EE065-C043-46F6-8B24-B245455567AF}"/>
              </a:ext>
            </a:extLst>
          </p:cNvPr>
          <p:cNvSpPr/>
          <p:nvPr/>
        </p:nvSpPr>
        <p:spPr>
          <a:xfrm>
            <a:off x="2864218" y="356293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Isosceles Triangle 102">
            <a:extLst>
              <a:ext uri="{FF2B5EF4-FFF2-40B4-BE49-F238E27FC236}">
                <a16:creationId xmlns:a16="http://schemas.microsoft.com/office/drawing/2014/main" id="{57C52B7E-C833-4365-ACE8-B662C2896A27}"/>
              </a:ext>
            </a:extLst>
          </p:cNvPr>
          <p:cNvSpPr/>
          <p:nvPr/>
        </p:nvSpPr>
        <p:spPr>
          <a:xfrm rot="5400000">
            <a:off x="4154994" y="364252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165A89A4-03BB-46E0-9A56-C4383AD2B87E}"/>
              </a:ext>
            </a:extLst>
          </p:cNvPr>
          <p:cNvCxnSpPr>
            <a:cxnSpLocks/>
          </p:cNvCxnSpPr>
          <p:nvPr/>
        </p:nvCxnSpPr>
        <p:spPr>
          <a:xfrm>
            <a:off x="3924901" y="3727453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1B784642-2EF2-4145-94E6-23810777FBA9}"/>
              </a:ext>
            </a:extLst>
          </p:cNvPr>
          <p:cNvSpPr/>
          <p:nvPr/>
        </p:nvSpPr>
        <p:spPr>
          <a:xfrm>
            <a:off x="7766386" y="40683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>
            <a:extLst>
              <a:ext uri="{FF2B5EF4-FFF2-40B4-BE49-F238E27FC236}">
                <a16:creationId xmlns:a16="http://schemas.microsoft.com/office/drawing/2014/main" id="{ACCC2FC3-348F-4A8E-8726-AD35AC1DC362}"/>
              </a:ext>
            </a:extLst>
          </p:cNvPr>
          <p:cNvSpPr/>
          <p:nvPr/>
        </p:nvSpPr>
        <p:spPr>
          <a:xfrm>
            <a:off x="7095936" y="4452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78">
            <a:extLst>
              <a:ext uri="{FF2B5EF4-FFF2-40B4-BE49-F238E27FC236}">
                <a16:creationId xmlns:a16="http://schemas.microsoft.com/office/drawing/2014/main" id="{DCCD2C24-B883-4C44-894B-C6A4662C46E2}"/>
              </a:ext>
            </a:extLst>
          </p:cNvPr>
          <p:cNvCxnSpPr>
            <a:cxnSpLocks/>
          </p:cNvCxnSpPr>
          <p:nvPr/>
        </p:nvCxnSpPr>
        <p:spPr>
          <a:xfrm flipV="1">
            <a:off x="7331984" y="421089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2019-03-25T13:12:30Z</dcterms:modified>
</cp:coreProperties>
</file>