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saveProject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(Project)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2019-03-26T02:46:39Z</dcterms:modified>
</cp:coreProperties>
</file>