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999348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055602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2394853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F3345D2-51F6-4A6C-ADF4-E3EEFE8D4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1414"/>
              </p:ext>
            </p:extLst>
          </p:nvPr>
        </p:nvGraphicFramePr>
        <p:xfrm>
          <a:off x="473240" y="1476102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3CFE3C3-6157-44C3-9638-2C40A085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35906"/>
              </p:ext>
            </p:extLst>
          </p:nvPr>
        </p:nvGraphicFramePr>
        <p:xfrm>
          <a:off x="473240" y="3917389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2F81D77-D3CE-4894-BA6C-D91537987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71243"/>
              </p:ext>
            </p:extLst>
          </p:nvPr>
        </p:nvGraphicFramePr>
        <p:xfrm>
          <a:off x="1768561" y="3917389"/>
          <a:ext cx="118687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1868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</a:t>
                      </a:r>
                      <a:r>
                        <a:rPr lang="en-SG" sz="1800" u="sng" dirty="0"/>
                        <a:t>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Yow Ren Jie</cp:lastModifiedBy>
  <cp:revision>26</cp:revision>
  <dcterms:created xsi:type="dcterms:W3CDTF">2017-07-27T00:35:51Z</dcterms:created>
  <dcterms:modified xsi:type="dcterms:W3CDTF">2019-03-26T08:47:03Z</dcterms:modified>
</cp:coreProperties>
</file>