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921639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92487" y="522213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2362000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2459038" y="447387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B46BE97-1FCD-4591-8E20-8E9C3522D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4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0C5E24-0139-4974-9795-17DBA81A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2755"/>
              </p:ext>
            </p:extLst>
          </p:nvPr>
        </p:nvGraphicFramePr>
        <p:xfrm>
          <a:off x="1768561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20CB92C-5699-4938-BB0F-B99D5BB0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15473"/>
              </p:ext>
            </p:extLst>
          </p:nvPr>
        </p:nvGraphicFramePr>
        <p:xfrm>
          <a:off x="3063882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D6A3D0-290E-40CB-86C9-53FD0C16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13724"/>
              </p:ext>
            </p:extLst>
          </p:nvPr>
        </p:nvGraphicFramePr>
        <p:xfrm>
          <a:off x="473240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07177FD-C149-4F4B-BA91-D199A0296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58172"/>
              </p:ext>
            </p:extLst>
          </p:nvPr>
        </p:nvGraphicFramePr>
        <p:xfrm>
          <a:off x="1768561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B32D13D-5DC4-4B21-8CF1-591A667BA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6777"/>
              </p:ext>
            </p:extLst>
          </p:nvPr>
        </p:nvGraphicFramePr>
        <p:xfrm>
          <a:off x="3063882" y="3913690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39</cp:revision>
  <dcterms:created xsi:type="dcterms:W3CDTF">2017-07-27T00:35:51Z</dcterms:created>
  <dcterms:modified xsi:type="dcterms:W3CDTF">2019-03-26T08:47:07Z</dcterms:modified>
</cp:coreProperties>
</file>