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p2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758500" y="2784222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362000" y="5197232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2299064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3663464" y="4508673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1BD635E-C1AE-4C18-AB60-1D2CA3108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1414"/>
              </p:ext>
            </p:extLst>
          </p:nvPr>
        </p:nvGraphicFramePr>
        <p:xfrm>
          <a:off x="473240" y="1476102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9750CB0-C72D-4A28-A854-05BDF95D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02755"/>
              </p:ext>
            </p:extLst>
          </p:nvPr>
        </p:nvGraphicFramePr>
        <p:xfrm>
          <a:off x="1768561" y="1476102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C8C6DCB-CDA9-47C7-BACF-F028313C2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15473"/>
              </p:ext>
            </p:extLst>
          </p:nvPr>
        </p:nvGraphicFramePr>
        <p:xfrm>
          <a:off x="3063882" y="1476102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5807F70-15CA-4E82-9F5F-1FE8B02E9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877"/>
              </p:ext>
            </p:extLst>
          </p:nvPr>
        </p:nvGraphicFramePr>
        <p:xfrm>
          <a:off x="473240" y="3880299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94437DB-EF20-4475-828E-0EFC87D4E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04938"/>
              </p:ext>
            </p:extLst>
          </p:nvPr>
        </p:nvGraphicFramePr>
        <p:xfrm>
          <a:off x="1768561" y="3880299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CE16570-03F9-4033-8D46-ECBD7DAD0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7713"/>
              </p:ext>
            </p:extLst>
          </p:nvPr>
        </p:nvGraphicFramePr>
        <p:xfrm>
          <a:off x="3063882" y="3880299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Yow Ren Jie</cp:lastModifiedBy>
  <cp:revision>36</cp:revision>
  <dcterms:created xsi:type="dcterms:W3CDTF">2017-07-27T00:35:51Z</dcterms:created>
  <dcterms:modified xsi:type="dcterms:W3CDTF">2019-03-26T08:42:40Z</dcterms:modified>
</cp:coreProperties>
</file>