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 varScale="1">
        <p:scale>
          <a:sx n="81" d="100"/>
          <a:sy n="81" d="100"/>
        </p:scale>
        <p:origin x="1714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996320"/>
            <a:ext cx="7490735" cy="4738629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25280" y="2582221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497145" y="3144586"/>
            <a:ext cx="3422441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1980183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071272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2609828" y="2755601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2159034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2159033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266891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25280" y="1965143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VersionedProject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2122014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035324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692650" y="1965143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324972" y="2039513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313677" y="1977047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858751" y="206065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6094799" y="2147347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1683219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06718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1825802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00619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Deadline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2149089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2329175"/>
            <a:ext cx="81252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stCxn id="78" idx="3"/>
            <a:endCxn id="83" idx="1"/>
          </p:cNvCxnSpPr>
          <p:nvPr/>
        </p:nvCxnSpPr>
        <p:spPr>
          <a:xfrm>
            <a:off x="7277995" y="2153872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99" idx="3"/>
          </p:cNvCxnSpPr>
          <p:nvPr/>
        </p:nvCxnSpPr>
        <p:spPr>
          <a:xfrm rot="16200000" flipH="1">
            <a:off x="3566454" y="1799634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562299" y="1505535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260922" y="1117331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ReadOnlyProject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362886" y="2705286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103381" y="5249194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442104" y="3761296"/>
            <a:ext cx="2722193" cy="60036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429979" y="223046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221689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73394" y="1875696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30191" y="278671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232380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712397" y="134779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7277995" y="1490690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466243" y="137469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3170181" y="1117331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Project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324972" y="2126203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2669073" y="1188139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898289" y="1296708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id="{6A42DA50-9012-4391-9EF3-285E4FA3FCD8}"/>
              </a:ext>
            </a:extLst>
          </p:cNvPr>
          <p:cNvSpPr/>
          <p:nvPr/>
        </p:nvSpPr>
        <p:spPr>
          <a:xfrm>
            <a:off x="4238892" y="2579845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:a16="http://schemas.microsoft.com/office/drawing/2014/main" id="{B263B2D7-6E76-465E-B40E-7E2A46254A84}"/>
              </a:ext>
            </a:extLst>
          </p:cNvPr>
          <p:cNvSpPr/>
          <p:nvPr/>
        </p:nvSpPr>
        <p:spPr>
          <a:xfrm rot="5400000" flipH="1">
            <a:off x="3992636" y="2633395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:a16="http://schemas.microsoft.com/office/drawing/2014/main" id="{BA3A25CD-7C1D-4B3B-B294-1B05ABCFECFD}"/>
              </a:ext>
            </a:extLst>
          </p:cNvPr>
          <p:cNvCxnSpPr>
            <a:cxnSpLocks/>
            <a:stCxn id="59" idx="3"/>
            <a:endCxn id="2" idx="3"/>
          </p:cNvCxnSpPr>
          <p:nvPr/>
        </p:nvCxnSpPr>
        <p:spPr>
          <a:xfrm rot="10800000">
            <a:off x="3703491" y="2755602"/>
            <a:ext cx="313904" cy="34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Rectangle 8">
            <a:extLst>
              <a:ext uri="{FF2B5EF4-FFF2-40B4-BE49-F238E27FC236}">
                <a16:creationId xmlns:a16="http://schemas.microsoft.com/office/drawing/2014/main" id="{C8C46548-8827-4A1F-9975-16F7AFA0B14C}"/>
              </a:ext>
            </a:extLst>
          </p:cNvPr>
          <p:cNvSpPr/>
          <p:nvPr/>
        </p:nvSpPr>
        <p:spPr>
          <a:xfrm>
            <a:off x="2792617" y="4343118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VersionedProjectList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5D3A968-C682-49E7-8AF1-37C66357BAF9}"/>
              </a:ext>
            </a:extLst>
          </p:cNvPr>
          <p:cNvCxnSpPr>
            <a:cxnSpLocks/>
          </p:cNvCxnSpPr>
          <p:nvPr/>
        </p:nvCxnSpPr>
        <p:spPr>
          <a:xfrm>
            <a:off x="2600625" y="4498245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8">
            <a:extLst>
              <a:ext uri="{FF2B5EF4-FFF2-40B4-BE49-F238E27FC236}">
                <a16:creationId xmlns:a16="http://schemas.microsoft.com/office/drawing/2014/main" id="{A3EA9D17-0409-4BE0-BE9C-AD7C0AACE938}"/>
              </a:ext>
            </a:extLst>
          </p:cNvPr>
          <p:cNvSpPr/>
          <p:nvPr/>
        </p:nvSpPr>
        <p:spPr>
          <a:xfrm>
            <a:off x="4771730" y="4362935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UniqueProjectList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4" name="Rectangle 8">
            <a:extLst>
              <a:ext uri="{FF2B5EF4-FFF2-40B4-BE49-F238E27FC236}">
                <a16:creationId xmlns:a16="http://schemas.microsoft.com/office/drawing/2014/main" id="{EFB3957C-164F-455D-80FA-FEF1647224AE}"/>
              </a:ext>
            </a:extLst>
          </p:cNvPr>
          <p:cNvSpPr/>
          <p:nvPr/>
        </p:nvSpPr>
        <p:spPr>
          <a:xfrm>
            <a:off x="6392757" y="4374839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Project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7" name="Flowchart: Decision 96">
            <a:extLst>
              <a:ext uri="{FF2B5EF4-FFF2-40B4-BE49-F238E27FC236}">
                <a16:creationId xmlns:a16="http://schemas.microsoft.com/office/drawing/2014/main" id="{781CD3AD-E1B1-4730-9C9C-D17BF69A0BA2}"/>
              </a:ext>
            </a:extLst>
          </p:cNvPr>
          <p:cNvSpPr/>
          <p:nvPr/>
        </p:nvSpPr>
        <p:spPr>
          <a:xfrm>
            <a:off x="5937831" y="445844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BE06ED5-333C-4461-8F84-9422F5F89F29}"/>
              </a:ext>
            </a:extLst>
          </p:cNvPr>
          <p:cNvSpPr txBox="1"/>
          <p:nvPr/>
        </p:nvSpPr>
        <p:spPr>
          <a:xfrm rot="16200000">
            <a:off x="6441155" y="5064978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A23E19A-FD6F-47C3-98E6-E7A02E12F314}"/>
              </a:ext>
            </a:extLst>
          </p:cNvPr>
          <p:cNvCxnSpPr>
            <a:endCxn id="73" idx="1"/>
          </p:cNvCxnSpPr>
          <p:nvPr/>
        </p:nvCxnSpPr>
        <p:spPr>
          <a:xfrm>
            <a:off x="4404052" y="4523995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EDA6ED8-9637-4131-998D-C03F70375C71}"/>
              </a:ext>
            </a:extLst>
          </p:cNvPr>
          <p:cNvCxnSpPr>
            <a:endCxn id="62" idx="2"/>
          </p:cNvCxnSpPr>
          <p:nvPr/>
        </p:nvCxnSpPr>
        <p:spPr>
          <a:xfrm flipV="1">
            <a:off x="2373780" y="2323807"/>
            <a:ext cx="4293990" cy="833774"/>
          </a:xfrm>
          <a:prstGeom prst="bentConnector2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8" name="Flowchart: Decision 96">
            <a:extLst>
              <a:ext uri="{FF2B5EF4-FFF2-40B4-BE49-F238E27FC236}">
                <a16:creationId xmlns:a16="http://schemas.microsoft.com/office/drawing/2014/main" id="{0EBD67C6-2FFC-4AFA-AC6D-68F51E3F056D}"/>
              </a:ext>
            </a:extLst>
          </p:cNvPr>
          <p:cNvSpPr/>
          <p:nvPr/>
        </p:nvSpPr>
        <p:spPr>
          <a:xfrm>
            <a:off x="2388312" y="442211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A5716A2-B0F7-41DB-AC7C-102D461EBE4B}"/>
              </a:ext>
            </a:extLst>
          </p:cNvPr>
          <p:cNvSpPr txBox="1"/>
          <p:nvPr/>
        </p:nvSpPr>
        <p:spPr>
          <a:xfrm>
            <a:off x="2725794" y="2028096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C9B0D3-7F79-46E7-BDED-48D7B441B771}"/>
              </a:ext>
            </a:extLst>
          </p:cNvPr>
          <p:cNvSpPr/>
          <p:nvPr/>
        </p:nvSpPr>
        <p:spPr>
          <a:xfrm>
            <a:off x="2477784" y="4113581"/>
            <a:ext cx="4359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1</a:t>
            </a:r>
            <a:endParaRPr lang="en-SG" dirty="0"/>
          </a:p>
        </p:txBody>
      </p:sp>
      <p:sp>
        <p:nvSpPr>
          <p:cNvPr id="92" name="Flowchart: Decision 96">
            <a:extLst>
              <a:ext uri="{FF2B5EF4-FFF2-40B4-BE49-F238E27FC236}">
                <a16:creationId xmlns:a16="http://schemas.microsoft.com/office/drawing/2014/main" id="{35547420-A03E-4B07-AF39-8B67A8582F9B}"/>
              </a:ext>
            </a:extLst>
          </p:cNvPr>
          <p:cNvSpPr/>
          <p:nvPr/>
        </p:nvSpPr>
        <p:spPr>
          <a:xfrm>
            <a:off x="4283177" y="442211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C8F8DCA-7880-4D11-83AB-9D2E10B5A831}"/>
              </a:ext>
            </a:extLst>
          </p:cNvPr>
          <p:cNvSpPr txBox="1"/>
          <p:nvPr/>
        </p:nvSpPr>
        <p:spPr>
          <a:xfrm>
            <a:off x="4471323" y="454448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94" name="Elbow Connector 63">
            <a:extLst>
              <a:ext uri="{FF2B5EF4-FFF2-40B4-BE49-F238E27FC236}">
                <a16:creationId xmlns:a16="http://schemas.microsoft.com/office/drawing/2014/main" id="{34890488-5B1F-475D-8918-30ADC5F8F93A}"/>
              </a:ext>
            </a:extLst>
          </p:cNvPr>
          <p:cNvCxnSpPr/>
          <p:nvPr/>
        </p:nvCxnSpPr>
        <p:spPr>
          <a:xfrm>
            <a:off x="6178591" y="4550802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82812BCE-55DC-49F4-AD51-A7E8D2569A09}"/>
              </a:ext>
            </a:extLst>
          </p:cNvPr>
          <p:cNvSpPr txBox="1"/>
          <p:nvPr/>
        </p:nvSpPr>
        <p:spPr>
          <a:xfrm>
            <a:off x="6219048" y="462035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35C58CC9-969C-48AE-ABC7-A03D9E69E3EF}"/>
              </a:ext>
            </a:extLst>
          </p:cNvPr>
          <p:cNvCxnSpPr>
            <a:cxnSpLocks/>
            <a:endCxn id="74" idx="2"/>
          </p:cNvCxnSpPr>
          <p:nvPr/>
        </p:nvCxnSpPr>
        <p:spPr>
          <a:xfrm flipV="1">
            <a:off x="2322259" y="4721599"/>
            <a:ext cx="4424591" cy="246480"/>
          </a:xfrm>
          <a:prstGeom prst="bentConnector2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8" name="Elbow Connector 63">
            <a:extLst>
              <a:ext uri="{FF2B5EF4-FFF2-40B4-BE49-F238E27FC236}">
                <a16:creationId xmlns:a16="http://schemas.microsoft.com/office/drawing/2014/main" id="{4B50B282-336B-4493-84B9-EAD4CB1C12A8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60491" y="4206361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Isosceles Triangle 102">
            <a:extLst>
              <a:ext uri="{FF2B5EF4-FFF2-40B4-BE49-F238E27FC236}">
                <a16:creationId xmlns:a16="http://schemas.microsoft.com/office/drawing/2014/main" id="{39720318-6C86-46EE-A317-9D53D1F31186}"/>
              </a:ext>
            </a:extLst>
          </p:cNvPr>
          <p:cNvSpPr/>
          <p:nvPr/>
        </p:nvSpPr>
        <p:spPr>
          <a:xfrm rot="10800000" flipV="1">
            <a:off x="3256336" y="3951141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10" name="Rectangle 8">
            <a:extLst>
              <a:ext uri="{FF2B5EF4-FFF2-40B4-BE49-F238E27FC236}">
                <a16:creationId xmlns:a16="http://schemas.microsoft.com/office/drawing/2014/main" id="{5E27F434-C709-4645-94FE-9C62421FFA08}"/>
              </a:ext>
            </a:extLst>
          </p:cNvPr>
          <p:cNvSpPr/>
          <p:nvPr/>
        </p:nvSpPr>
        <p:spPr>
          <a:xfrm>
            <a:off x="4365073" y="3535714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ReadOnlyProjectList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1" name="Rectangle 8">
            <a:extLst>
              <a:ext uri="{FF2B5EF4-FFF2-40B4-BE49-F238E27FC236}">
                <a16:creationId xmlns:a16="http://schemas.microsoft.com/office/drawing/2014/main" id="{909EE065-C043-46F6-8B24-B245455567AF}"/>
              </a:ext>
            </a:extLst>
          </p:cNvPr>
          <p:cNvSpPr/>
          <p:nvPr/>
        </p:nvSpPr>
        <p:spPr>
          <a:xfrm>
            <a:off x="2864218" y="3562937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ProjectList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2" name="Isosceles Triangle 102">
            <a:extLst>
              <a:ext uri="{FF2B5EF4-FFF2-40B4-BE49-F238E27FC236}">
                <a16:creationId xmlns:a16="http://schemas.microsoft.com/office/drawing/2014/main" id="{57C52B7E-C833-4365-ACE8-B662C2896A27}"/>
              </a:ext>
            </a:extLst>
          </p:cNvPr>
          <p:cNvSpPr/>
          <p:nvPr/>
        </p:nvSpPr>
        <p:spPr>
          <a:xfrm rot="5400000">
            <a:off x="4154994" y="3642522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13" name="Elbow Connector 63">
            <a:extLst>
              <a:ext uri="{FF2B5EF4-FFF2-40B4-BE49-F238E27FC236}">
                <a16:creationId xmlns:a16="http://schemas.microsoft.com/office/drawing/2014/main" id="{165A89A4-03BB-46E0-9A56-C4383AD2B87E}"/>
              </a:ext>
            </a:extLst>
          </p:cNvPr>
          <p:cNvCxnSpPr>
            <a:cxnSpLocks/>
          </p:cNvCxnSpPr>
          <p:nvPr/>
        </p:nvCxnSpPr>
        <p:spPr>
          <a:xfrm>
            <a:off x="3924901" y="3727453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5" name="Rectangle 8">
            <a:extLst>
              <a:ext uri="{FF2B5EF4-FFF2-40B4-BE49-F238E27FC236}">
                <a16:creationId xmlns:a16="http://schemas.microsoft.com/office/drawing/2014/main" id="{1B784642-2EF2-4145-94E6-23810777FBA9}"/>
              </a:ext>
            </a:extLst>
          </p:cNvPr>
          <p:cNvSpPr/>
          <p:nvPr/>
        </p:nvSpPr>
        <p:spPr>
          <a:xfrm>
            <a:off x="7766386" y="406831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6" name="Flowchart: Decision 96">
            <a:extLst>
              <a:ext uri="{FF2B5EF4-FFF2-40B4-BE49-F238E27FC236}">
                <a16:creationId xmlns:a16="http://schemas.microsoft.com/office/drawing/2014/main" id="{ACCC2FC3-348F-4A8E-8726-AD35AC1DC362}"/>
              </a:ext>
            </a:extLst>
          </p:cNvPr>
          <p:cNvSpPr/>
          <p:nvPr/>
        </p:nvSpPr>
        <p:spPr>
          <a:xfrm>
            <a:off x="7095936" y="445227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7" name="Elbow Connector 78">
            <a:extLst>
              <a:ext uri="{FF2B5EF4-FFF2-40B4-BE49-F238E27FC236}">
                <a16:creationId xmlns:a16="http://schemas.microsoft.com/office/drawing/2014/main" id="{DCCD2C24-B883-4C44-894B-C6A4662C46E2}"/>
              </a:ext>
            </a:extLst>
          </p:cNvPr>
          <p:cNvCxnSpPr>
            <a:cxnSpLocks/>
          </p:cNvCxnSpPr>
          <p:nvPr/>
        </p:nvCxnSpPr>
        <p:spPr>
          <a:xfrm flipV="1">
            <a:off x="7331984" y="4210894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>
            <a:extLst>
              <a:ext uri="{FF2B5EF4-FFF2-40B4-BE49-F238E27FC236}">
                <a16:creationId xmlns:a16="http://schemas.microsoft.com/office/drawing/2014/main" id="{7D3E5016-30AE-42C9-BDA1-A4C39CDD1A9D}"/>
              </a:ext>
            </a:extLst>
          </p:cNvPr>
          <p:cNvSpPr/>
          <p:nvPr/>
        </p:nvSpPr>
        <p:spPr>
          <a:xfrm>
            <a:off x="7688605" y="2717181"/>
            <a:ext cx="81252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taskId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3">
            <a:extLst>
              <a:ext uri="{FF2B5EF4-FFF2-40B4-BE49-F238E27FC236}">
                <a16:creationId xmlns:a16="http://schemas.microsoft.com/office/drawing/2014/main" id="{2CF25E1E-F189-4F10-AA76-9B705C2955AF}"/>
              </a:ext>
            </a:extLst>
          </p:cNvPr>
          <p:cNvCxnSpPr>
            <a:cxnSpLocks/>
            <a:stCxn id="78" idx="3"/>
            <a:endCxn id="85" idx="1"/>
          </p:cNvCxnSpPr>
          <p:nvPr/>
        </p:nvCxnSpPr>
        <p:spPr>
          <a:xfrm>
            <a:off x="7277995" y="2153872"/>
            <a:ext cx="410610" cy="70620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On-screen Show (4:3)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2018-12-05T03:55:16Z</dcterms:created>
  <dcterms:modified xsi:type="dcterms:W3CDTF">2019-03-26T03:46:00Z</dcterms:modified>
</cp:coreProperties>
</file>