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2209800"/>
            <a:ext cx="7871735" cy="25908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16570" y="32346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ProjectBookStorage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07997" y="3360244"/>
            <a:ext cx="192434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95592" y="29374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66300" y="30284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95760" y="34027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49481" y="3116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89314" y="31162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59712" y="33160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037431" y="34080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814417" y="33202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430590" y="34080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260755" y="32346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Project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513333" y="26342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292523" y="28023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056475" y="27156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034194" y="28076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811180" y="27198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257518" y="26342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59190" y="32366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Project</a:t>
            </a: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717383" y="30682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55126" y="25538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55128" y="32358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JsonAdaptedTask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859897" y="34092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B147C745-E348-4575-B1C2-392F897544D4}"/>
              </a:ext>
            </a:extLst>
          </p:cNvPr>
          <p:cNvSpPr/>
          <p:nvPr/>
        </p:nvSpPr>
        <p:spPr>
          <a:xfrm>
            <a:off x="2513333" y="3810000"/>
            <a:ext cx="1323049" cy="55866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ProjectListStorage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D64F30-7EE5-4714-BB31-92002C1836FD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2292523" y="4089331"/>
            <a:ext cx="22081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00EF6A91-819E-4D85-9484-538EAC43128F}"/>
              </a:ext>
            </a:extLst>
          </p:cNvPr>
          <p:cNvSpPr/>
          <p:nvPr/>
        </p:nvSpPr>
        <p:spPr>
          <a:xfrm>
            <a:off x="2056475" y="400264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8453A221-34C5-4B56-853E-6579D6AEF8CE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 flipV="1">
            <a:off x="4034194" y="4094615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>
            <a:extLst>
              <a:ext uri="{FF2B5EF4-FFF2-40B4-BE49-F238E27FC236}">
                <a16:creationId xmlns:a16="http://schemas.microsoft.com/office/drawing/2014/main" id="{EFE9583A-8F67-4E67-8FA5-FB500DC2E914}"/>
              </a:ext>
            </a:extLst>
          </p:cNvPr>
          <p:cNvSpPr/>
          <p:nvPr/>
        </p:nvSpPr>
        <p:spPr>
          <a:xfrm rot="5400000" flipV="1">
            <a:off x="3811180" y="400685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08BC9FDA-9F71-4919-8F5A-63F79312AD32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>
            <a:off x="5427353" y="4094615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E22F394D-D0DB-4EA8-8557-46A11E718420}"/>
              </a:ext>
            </a:extLst>
          </p:cNvPr>
          <p:cNvSpPr/>
          <p:nvPr/>
        </p:nvSpPr>
        <p:spPr>
          <a:xfrm>
            <a:off x="4257518" y="3921235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ProjectList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C1D78098-534A-4A41-B45B-1DF94155C2DF}"/>
              </a:ext>
            </a:extLst>
          </p:cNvPr>
          <p:cNvSpPr/>
          <p:nvPr/>
        </p:nvSpPr>
        <p:spPr>
          <a:xfrm>
            <a:off x="5655953" y="392320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ProjectList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010FD023-AF99-4E0C-94DA-4E6F021FB35D}"/>
              </a:ext>
            </a:extLst>
          </p:cNvPr>
          <p:cNvSpPr/>
          <p:nvPr/>
        </p:nvSpPr>
        <p:spPr>
          <a:xfrm>
            <a:off x="7251891" y="392241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3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ProjectList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Elbow Connector 122">
            <a:extLst>
              <a:ext uri="{FF2B5EF4-FFF2-40B4-BE49-F238E27FC236}">
                <a16:creationId xmlns:a16="http://schemas.microsoft.com/office/drawing/2014/main" id="{1E9A19B3-20BC-4F3E-AD39-9C7D45A16E70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 flipV="1">
            <a:off x="6856660" y="4095799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2019-03-25T13:26:30Z</dcterms:modified>
</cp:coreProperties>
</file>