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Presentation</a:t>
            </a:r>
            <a:r>
              <a:rPr lang="en-US" dirty="0"/>
              <a:t>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Slide</a:t>
            </a:r>
            <a:r>
              <a:rPr lang="en-US" dirty="0"/>
              <a:t>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Section</a:t>
            </a:r>
            <a:r>
              <a:rPr lang="en-US" sz="2400" dirty="0"/>
              <a:t> </a:t>
            </a:r>
            <a:r>
              <a:rPr lang="en-US" sz="2000" dirty="0"/>
              <a:t>header</a:t>
            </a: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explanatory text</a:t>
            </a:r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Some content on the left.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</Words>
  <Application>Microsoft Macintosh PowerPoint</Application>
  <PresentationFormat>Presentazione su schermo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Andrea Titolo</cp:lastModifiedBy>
  <cp:revision>6</cp:revision>
  <dcterms:created xsi:type="dcterms:W3CDTF">2017-06-05T14:10:58Z</dcterms:created>
  <dcterms:modified xsi:type="dcterms:W3CDTF">2023-03-09T06:59:30Z</dcterms:modified>
</cp:coreProperties>
</file>