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8" r:id="rId9"/>
    <p:sldId id="257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1212" autoAdjust="0"/>
  </p:normalViewPr>
  <p:slideViewPr>
    <p:cSldViewPr snapToGrid="0">
      <p:cViewPr varScale="1">
        <p:scale>
          <a:sx n="81" d="100"/>
          <a:sy n="81" d="100"/>
        </p:scale>
        <p:origin x="95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10/10/2025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10/10/2025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ivecards.io/samples/WeatherLarge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daptivecards.microsoft.com/designer" TargetMode="External"/><Relationship Id="rId4" Type="http://schemas.openxmlformats.org/officeDocument/2006/relationships/hyperlink" Target="https://adaptivecards.io/designe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'AI BOT for GenZ'. The session is presented by: Andrea Tosato.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'AI BOT for GenZ'. Presented by: Andrea Tosato.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Samples and Templates | Adaptive Cards</a:t>
            </a:r>
            <a:endParaRPr lang="en-US" dirty="0"/>
          </a:p>
          <a:p>
            <a:r>
              <a:rPr lang="it-IT" dirty="0">
                <a:hlinkClick r:id="rId4"/>
              </a:rPr>
              <a:t>Designer | </a:t>
            </a:r>
            <a:r>
              <a:rPr lang="it-IT" dirty="0" err="1">
                <a:hlinkClick r:id="rId4"/>
              </a:rPr>
              <a:t>Adaptive</a:t>
            </a:r>
            <a:r>
              <a:rPr lang="it-IT" dirty="0">
                <a:hlinkClick r:id="rId4"/>
              </a:rPr>
              <a:t> Cards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>
                <a:hlinkClick r:id="rId5"/>
              </a:rPr>
              <a:t>Adaptive</a:t>
            </a:r>
            <a:r>
              <a:rPr lang="it-IT" dirty="0">
                <a:hlinkClick r:id="rId5"/>
              </a:rPr>
              <a:t> Card Designer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0288A-C98E-4CBE-B69D-C060B2E07BE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11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'AI BOT for GenZ'.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'AI BOT for GenZ'.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'AI BOT for GenZ'. Ask audience to scan the QR code or visit https://vote.dotnetdev.it/vote/7kjar40q/1025258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it-it/microsoftteams/platform/concepts/build-and-test/adaptive-card-previewer-vs" TargetMode="External"/><Relationship Id="rId2" Type="http://schemas.openxmlformats.org/officeDocument/2006/relationships/hyperlink" Target="https://learn.microsoft.com/it-it/microsoftteams/platform/toolkit/agents-toolkit-fundamentals#install-teams-toolkit-for-visual-studio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learn.microsoft.com/en-us/microsoft-365/agents-sdk/test-with-toolkit-project?tabs=windows" TargetMode="External"/><Relationship Id="rId4" Type="http://schemas.openxmlformats.org/officeDocument/2006/relationships/hyperlink" Target="https://learn.microsoft.com/en-us/adaptive-cards/templatin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microsoft.com/en-us/microsoftteams/platform/toolkit/debug-your-agents-playground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AI BOT for GenZ</a:t>
            </a:r>
          </a:p>
        </p:txBody>
      </p:sp>
      <p:pic>
        <p:nvPicPr>
          <p:cNvPr id="3" name="Banner for AI BOT for GenZ by Andrea Tosato" descr="102525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E7C019A-71BF-DB46-26E0-1D812E25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hlinkClick r:id="rId2"/>
              </a:rPr>
              <a:t>https://learn.microsoft.com/it-it/microsoftteams/platform/toolkit/agents-toolkit-fundamentals#install-teams-toolkit-for-visual-studio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>
                <a:hlinkClick r:id="rId3"/>
              </a:rPr>
              <a:t>https://learn.microsoft.com/it-it/microsoftteams/platform/concepts/build-and-test/adaptive-card-previewer-vs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>
                <a:hlinkClick r:id="rId4"/>
              </a:rPr>
              <a:t>https://learn.microsoft.com/en-us/adaptive-cards/templating/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5"/>
              </a:rPr>
              <a:t>https://learn.microsoft.com/en-us/microsoft-365/agents-sdk/test-with-toolkit-project?tabs=windows</a:t>
            </a:r>
            <a:r>
              <a:rPr lang="it-IT" dirty="0"/>
              <a:t> 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2A59BD3-5AFC-B789-1870-D008003A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37887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AI BOT for GenZ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AI BOT for GenZ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AI BOT for GenZ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numero, software, schermata&#10;&#10;Il contenuto generato dall'IA potrebbe non essere corretto.">
            <a:extLst>
              <a:ext uri="{FF2B5EF4-FFF2-40B4-BE49-F238E27FC236}">
                <a16:creationId xmlns:a16="http://schemas.microsoft.com/office/drawing/2014/main" id="{7D21A896-C54A-084D-7C19-60CB7771F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19" y="1356964"/>
            <a:ext cx="9730493" cy="3908214"/>
          </a:xfrm>
        </p:spPr>
      </p:pic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 dove partire</a:t>
            </a:r>
            <a:endParaRPr dirty="0"/>
          </a:p>
        </p:txBody>
      </p:sp>
      <p:pic>
        <p:nvPicPr>
          <p:cNvPr id="7" name="Segnaposto contenuto 4" descr="Immagine che contiene testo, schermata, Carattere, numero">
            <a:extLst>
              <a:ext uri="{FF2B5EF4-FFF2-40B4-BE49-F238E27FC236}">
                <a16:creationId xmlns:a16="http://schemas.microsoft.com/office/drawing/2014/main" id="{00685BC1-3FF5-BD55-B35B-D203F0A05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83" y="5381740"/>
            <a:ext cx="5162595" cy="1476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2E98E36-8699-70B1-C41B-994E42D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  <p:pic>
        <p:nvPicPr>
          <p:cNvPr id="9" name="Segnaposto contenuto 8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4BE0F88B-3AD6-2355-55EE-C4CA786B4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67" y="1314450"/>
            <a:ext cx="7404553" cy="4811713"/>
          </a:xfrm>
        </p:spPr>
      </p:pic>
    </p:spTree>
    <p:extLst>
      <p:ext uri="{BB962C8B-B14F-4D97-AF65-F5344CB8AC3E}">
        <p14:creationId xmlns:p14="http://schemas.microsoft.com/office/powerpoint/2010/main" val="31911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CA0496A9-9D6D-1660-0EE7-FA3A7D94C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66" y="1265023"/>
            <a:ext cx="4426868" cy="5483700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977C19ED-1793-EE07-8DC4-F865E9F4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26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1CDA098F-23BC-8B19-7E05-88BDD93C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02" y="1227953"/>
            <a:ext cx="4422995" cy="5489848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42E8B7D9-7A2D-1355-2E02-F6AF98F7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6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D69964A-DF9A-AA0A-CFE8-46412BB0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8766023-0C01-D30C-BA74-2A640FE9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L’ecosistema che mancava</a:t>
            </a:r>
          </a:p>
        </p:txBody>
      </p:sp>
      <p:pic>
        <p:nvPicPr>
          <p:cNvPr id="1026" name="Picture 2" descr="Illustration shows the User Journey of the Agents Toolkit.">
            <a:extLst>
              <a:ext uri="{FF2B5EF4-FFF2-40B4-BE49-F238E27FC236}">
                <a16:creationId xmlns:a16="http://schemas.microsoft.com/office/drawing/2014/main" id="{A1DBAD17-3F6D-A684-9A9A-EEB21E45D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1" b="6448"/>
          <a:stretch>
            <a:fillRect/>
          </a:stretch>
        </p:blipFill>
        <p:spPr bwMode="auto">
          <a:xfrm>
            <a:off x="340765" y="1314157"/>
            <a:ext cx="11677944" cy="539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4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71B9B79-5F49-5227-F8E3-C8240B72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winget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agentsplayground</a:t>
            </a:r>
            <a:endParaRPr lang="it-IT" dirty="0"/>
          </a:p>
          <a:p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-g @microsoft/m365agentsplayground</a:t>
            </a:r>
          </a:p>
          <a:p>
            <a:r>
              <a:rPr lang="it-IT" dirty="0">
                <a:hlinkClick r:id="rId2"/>
              </a:rPr>
              <a:t>https://learn.microsoft.com/en-us/microsoftteams/platform/toolkit/debug-your-agents-playground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FB7BF00-D7B3-B641-0A1B-07E0AC14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Microsoft 365 Agents Playground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62187E-47E1-79F7-0861-E26B8D61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613"/>
          <a:stretch>
            <a:fillRect/>
          </a:stretch>
        </p:blipFill>
        <p:spPr>
          <a:xfrm>
            <a:off x="576776" y="3248642"/>
            <a:ext cx="11205921" cy="32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55D4DB6-2AFA-E4E5-EF93-B2A91F7A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7EF5779-42EE-13E5-C51B-571E6760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Adaptive</a:t>
            </a:r>
            <a:r>
              <a:rPr lang="it-IT" dirty="0"/>
              <a:t> Card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24C0034-CBED-9DB9-C977-96259A37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6" y="1648973"/>
            <a:ext cx="11246515" cy="48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4758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326</Words>
  <Application>Microsoft Office PowerPoint</Application>
  <PresentationFormat>Widescreen</PresentationFormat>
  <Paragraphs>33</Paragraphs>
  <Slides>13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AI BOT for GenZ</vt:lpstr>
      <vt:lpstr>Event Sponsors</vt:lpstr>
      <vt:lpstr>Da dove partire</vt:lpstr>
      <vt:lpstr>Presentazione standard di PowerPoint</vt:lpstr>
      <vt:lpstr>Presentazione standard di PowerPoint</vt:lpstr>
      <vt:lpstr>Presentazione standard di PowerPoint</vt:lpstr>
      <vt:lpstr>L’ecosistema che mancava</vt:lpstr>
      <vt:lpstr>Microsoft 365 Agents Playground</vt:lpstr>
      <vt:lpstr>Adaptive Card</vt:lpstr>
      <vt:lpstr>Reference</vt:lpstr>
      <vt:lpstr>Demo: AI BOT for GenZ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AI BOT for GenZ</dc:title>
  <dc:subject>Conference session: AI BOT for GenZ</dc:subject>
  <dc:creator>Congiu Luca</dc:creator>
  <cp:lastModifiedBy>Andrea Tosato</cp:lastModifiedBy>
  <cp:revision>46</cp:revision>
  <dcterms:created xsi:type="dcterms:W3CDTF">2019-05-12T19:24:58Z</dcterms:created>
  <dcterms:modified xsi:type="dcterms:W3CDTF">2025-10-10T08:20:59Z</dcterms:modified>
</cp:coreProperties>
</file>