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3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4.xml" ContentType="application/vnd.openxmlformats-officedocument.theme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3" r:id="rId3"/>
    <p:sldMasterId id="2147483720" r:id="rId4"/>
    <p:sldMasterId id="2147483708" r:id="rId5"/>
    <p:sldMasterId id="2147483672" r:id="rId6"/>
    <p:sldMasterId id="2147483684" r:id="rId7"/>
  </p:sldMasterIdLst>
  <p:notesMasterIdLst>
    <p:notesMasterId r:id="rId21"/>
  </p:notesMasterIdLst>
  <p:handoutMasterIdLst>
    <p:handoutMasterId r:id="rId22"/>
  </p:handoutMasterIdLst>
  <p:sldIdLst>
    <p:sldId id="256" r:id="rId8"/>
    <p:sldId id="258" r:id="rId9"/>
    <p:sldId id="257" r:id="rId10"/>
    <p:sldId id="263" r:id="rId11"/>
    <p:sldId id="264" r:id="rId12"/>
    <p:sldId id="265" r:id="rId13"/>
    <p:sldId id="266" r:id="rId14"/>
    <p:sldId id="269" r:id="rId15"/>
    <p:sldId id="267" r:id="rId16"/>
    <p:sldId id="268" r:id="rId17"/>
    <p:sldId id="260" r:id="rId18"/>
    <p:sldId id="261" r:id="rId19"/>
    <p:sldId id="262" r:id="rId20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3838"/>
    <a:srgbClr val="EFD485"/>
    <a:srgbClr val="0B78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3B286C2-40CF-4B70-95C4-2BE6995C30D5}" v="55" dt="2023-09-23T11:34:34.5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48" autoAdjust="0"/>
    <p:restoredTop sz="81212" autoAdjust="0"/>
  </p:normalViewPr>
  <p:slideViewPr>
    <p:cSldViewPr snapToGrid="0">
      <p:cViewPr varScale="1">
        <p:scale>
          <a:sx n="81" d="100"/>
          <a:sy n="81" d="100"/>
        </p:scale>
        <p:origin x="90" y="30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1" d="100"/>
          <a:sy n="81" d="100"/>
        </p:scale>
        <p:origin x="389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1.xml"/><Relationship Id="rId21" Type="http://schemas.openxmlformats.org/officeDocument/2006/relationships/notesMaster" Target="notesMasters/notesMaster1.xml"/><Relationship Id="rId7" Type="http://schemas.openxmlformats.org/officeDocument/2006/relationships/slideMaster" Target="slideMasters/slideMaster5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4.xml"/><Relationship Id="rId11" Type="http://schemas.openxmlformats.org/officeDocument/2006/relationships/slide" Target="slides/slide4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3.xml"/><Relationship Id="rId15" Type="http://schemas.openxmlformats.org/officeDocument/2006/relationships/slide" Target="slides/slide8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handoutMaster" Target="handoutMasters/handout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onardo D'Ottavi" userId="cc80c60a-c19b-49bc-90b8-3f48842d83ae" providerId="ADAL" clId="{F3B286C2-40CF-4B70-95C4-2BE6995C30D5}"/>
    <pc:docChg chg="undo custSel addSld delSld modSld addMainMaster delMainMaster modMainMaster">
      <pc:chgData name="Leonardo D'Ottavi" userId="cc80c60a-c19b-49bc-90b8-3f48842d83ae" providerId="ADAL" clId="{F3B286C2-40CF-4B70-95C4-2BE6995C30D5}" dt="2023-09-23T11:35:39.106" v="126" actId="115"/>
      <pc:docMkLst>
        <pc:docMk/>
      </pc:docMkLst>
      <pc:sldChg chg="addSp delSp modSp mod setBg">
        <pc:chgData name="Leonardo D'Ottavi" userId="cc80c60a-c19b-49bc-90b8-3f48842d83ae" providerId="ADAL" clId="{F3B286C2-40CF-4B70-95C4-2BE6995C30D5}" dt="2023-09-23T11:35:39.106" v="126" actId="115"/>
        <pc:sldMkLst>
          <pc:docMk/>
          <pc:sldMk cId="4048011530" sldId="256"/>
        </pc:sldMkLst>
        <pc:spChg chg="mod">
          <ac:chgData name="Leonardo D'Ottavi" userId="cc80c60a-c19b-49bc-90b8-3f48842d83ae" providerId="ADAL" clId="{F3B286C2-40CF-4B70-95C4-2BE6995C30D5}" dt="2023-09-23T11:35:30.329" v="124" actId="1076"/>
          <ac:spMkLst>
            <pc:docMk/>
            <pc:sldMk cId="4048011530" sldId="256"/>
            <ac:spMk id="2" creationId="{EE9FFB28-0C5E-7BC5-B50D-B2BFD36B73C2}"/>
          </ac:spMkLst>
        </pc:spChg>
        <pc:spChg chg="mod">
          <ac:chgData name="Leonardo D'Ottavi" userId="cc80c60a-c19b-49bc-90b8-3f48842d83ae" providerId="ADAL" clId="{F3B286C2-40CF-4B70-95C4-2BE6995C30D5}" dt="2023-09-23T11:35:39.106" v="126" actId="115"/>
          <ac:spMkLst>
            <pc:docMk/>
            <pc:sldMk cId="4048011530" sldId="256"/>
            <ac:spMk id="4" creationId="{85EEF748-57F5-4028-90F4-77E329679381}"/>
          </ac:spMkLst>
        </pc:spChg>
        <pc:spChg chg="add del">
          <ac:chgData name="Leonardo D'Ottavi" userId="cc80c60a-c19b-49bc-90b8-3f48842d83ae" providerId="ADAL" clId="{F3B286C2-40CF-4B70-95C4-2BE6995C30D5}" dt="2023-09-23T08:53:08.428" v="6" actId="26606"/>
          <ac:spMkLst>
            <pc:docMk/>
            <pc:sldMk cId="4048011530" sldId="256"/>
            <ac:spMk id="9" creationId="{47942995-B07F-4636-9A06-C6A104B260A8}"/>
          </ac:spMkLst>
        </pc:spChg>
        <pc:spChg chg="add del">
          <ac:chgData name="Leonardo D'Ottavi" userId="cc80c60a-c19b-49bc-90b8-3f48842d83ae" providerId="ADAL" clId="{F3B286C2-40CF-4B70-95C4-2BE6995C30D5}" dt="2023-09-23T08:53:08.428" v="6" actId="26606"/>
          <ac:spMkLst>
            <pc:docMk/>
            <pc:sldMk cId="4048011530" sldId="256"/>
            <ac:spMk id="16" creationId="{B81933D1-5615-42C7-9C0B-4EB7105CCE2D}"/>
          </ac:spMkLst>
        </pc:spChg>
        <pc:spChg chg="add del">
          <ac:chgData name="Leonardo D'Ottavi" userId="cc80c60a-c19b-49bc-90b8-3f48842d83ae" providerId="ADAL" clId="{F3B286C2-40CF-4B70-95C4-2BE6995C30D5}" dt="2023-09-23T08:53:08.428" v="6" actId="26606"/>
          <ac:spMkLst>
            <pc:docMk/>
            <pc:sldMk cId="4048011530" sldId="256"/>
            <ac:spMk id="18" creationId="{19C9EAEA-39D0-4B0E-A0EB-51E7B26740B1}"/>
          </ac:spMkLst>
        </pc:spChg>
        <pc:grpChg chg="add del">
          <ac:chgData name="Leonardo D'Ottavi" userId="cc80c60a-c19b-49bc-90b8-3f48842d83ae" providerId="ADAL" clId="{F3B286C2-40CF-4B70-95C4-2BE6995C30D5}" dt="2023-09-23T08:53:08.428" v="6" actId="26606"/>
          <ac:grpSpMkLst>
            <pc:docMk/>
            <pc:sldMk cId="4048011530" sldId="256"/>
            <ac:grpSpMk id="11" creationId="{032D8612-31EB-44CF-A1D0-14FD4C705424}"/>
          </ac:grpSpMkLst>
        </pc:grpChg>
        <pc:picChg chg="add del mod">
          <ac:chgData name="Leonardo D'Ottavi" userId="cc80c60a-c19b-49bc-90b8-3f48842d83ae" providerId="ADAL" clId="{F3B286C2-40CF-4B70-95C4-2BE6995C30D5}" dt="2023-09-23T08:52:47.876" v="4" actId="478"/>
          <ac:picMkLst>
            <pc:docMk/>
            <pc:sldMk cId="4048011530" sldId="256"/>
            <ac:picMk id="5" creationId="{510B7F1B-952A-898F-4BFB-AF51BD8F95D8}"/>
          </ac:picMkLst>
        </pc:picChg>
        <pc:picChg chg="add del mod">
          <ac:chgData name="Leonardo D'Ottavi" userId="cc80c60a-c19b-49bc-90b8-3f48842d83ae" providerId="ADAL" clId="{F3B286C2-40CF-4B70-95C4-2BE6995C30D5}" dt="2023-09-23T11:15:49.017" v="21"/>
          <ac:picMkLst>
            <pc:docMk/>
            <pc:sldMk cId="4048011530" sldId="256"/>
            <ac:picMk id="5" creationId="{707BAE5A-D956-FA4D-4E3E-95F954469688}"/>
          </ac:picMkLst>
        </pc:picChg>
      </pc:sldChg>
      <pc:sldChg chg="add del">
        <pc:chgData name="Leonardo D'Ottavi" userId="cc80c60a-c19b-49bc-90b8-3f48842d83ae" providerId="ADAL" clId="{F3B286C2-40CF-4B70-95C4-2BE6995C30D5}" dt="2023-09-23T08:54:50.429" v="10" actId="47"/>
        <pc:sldMkLst>
          <pc:docMk/>
          <pc:sldMk cId="1221883348" sldId="258"/>
        </pc:sldMkLst>
      </pc:sldChg>
      <pc:sldChg chg="new del">
        <pc:chgData name="Leonardo D'Ottavi" userId="cc80c60a-c19b-49bc-90b8-3f48842d83ae" providerId="ADAL" clId="{F3B286C2-40CF-4B70-95C4-2BE6995C30D5}" dt="2023-09-23T08:54:49.926" v="9" actId="680"/>
        <pc:sldMkLst>
          <pc:docMk/>
          <pc:sldMk cId="3601049623" sldId="265"/>
        </pc:sldMkLst>
      </pc:sldChg>
      <pc:sldMasterChg chg="modSp del mod delSldLayout">
        <pc:chgData name="Leonardo D'Ottavi" userId="cc80c60a-c19b-49bc-90b8-3f48842d83ae" providerId="ADAL" clId="{F3B286C2-40CF-4B70-95C4-2BE6995C30D5}" dt="2023-09-23T08:59:26.125" v="19" actId="6013"/>
        <pc:sldMasterMkLst>
          <pc:docMk/>
          <pc:sldMasterMk cId="726891007" sldId="2147483660"/>
        </pc:sldMasterMkLst>
        <pc:picChg chg="mod">
          <ac:chgData name="Leonardo D'Ottavi" userId="cc80c60a-c19b-49bc-90b8-3f48842d83ae" providerId="ADAL" clId="{F3B286C2-40CF-4B70-95C4-2BE6995C30D5}" dt="2023-09-23T08:59:01.779" v="18" actId="1076"/>
          <ac:picMkLst>
            <pc:docMk/>
            <pc:sldMasterMk cId="726891007" sldId="2147483660"/>
            <ac:picMk id="9" creationId="{21EBF50F-5D1D-409E-88D8-03D976F8D979}"/>
          </ac:picMkLst>
        </pc:picChg>
        <pc:sldLayoutChg chg="del">
          <pc:chgData name="Leonardo D'Ottavi" userId="cc80c60a-c19b-49bc-90b8-3f48842d83ae" providerId="ADAL" clId="{F3B286C2-40CF-4B70-95C4-2BE6995C30D5}" dt="2023-09-23T08:59:26.125" v="19" actId="6013"/>
          <pc:sldLayoutMkLst>
            <pc:docMk/>
            <pc:sldMasterMk cId="726891007" sldId="2147483660"/>
            <pc:sldLayoutMk cId="480192911" sldId="2147483661"/>
          </pc:sldLayoutMkLst>
        </pc:sldLayoutChg>
        <pc:sldLayoutChg chg="del">
          <pc:chgData name="Leonardo D'Ottavi" userId="cc80c60a-c19b-49bc-90b8-3f48842d83ae" providerId="ADAL" clId="{F3B286C2-40CF-4B70-95C4-2BE6995C30D5}" dt="2023-09-23T08:59:26.125" v="19" actId="6013"/>
          <pc:sldLayoutMkLst>
            <pc:docMk/>
            <pc:sldMasterMk cId="726891007" sldId="2147483660"/>
            <pc:sldLayoutMk cId="627681546" sldId="2147483662"/>
          </pc:sldLayoutMkLst>
        </pc:sldLayoutChg>
        <pc:sldLayoutChg chg="del">
          <pc:chgData name="Leonardo D'Ottavi" userId="cc80c60a-c19b-49bc-90b8-3f48842d83ae" providerId="ADAL" clId="{F3B286C2-40CF-4B70-95C4-2BE6995C30D5}" dt="2023-09-23T08:59:26.125" v="19" actId="6013"/>
          <pc:sldLayoutMkLst>
            <pc:docMk/>
            <pc:sldMasterMk cId="726891007" sldId="2147483660"/>
            <pc:sldLayoutMk cId="302962498" sldId="2147483663"/>
          </pc:sldLayoutMkLst>
        </pc:sldLayoutChg>
        <pc:sldLayoutChg chg="del">
          <pc:chgData name="Leonardo D'Ottavi" userId="cc80c60a-c19b-49bc-90b8-3f48842d83ae" providerId="ADAL" clId="{F3B286C2-40CF-4B70-95C4-2BE6995C30D5}" dt="2023-09-23T08:59:26.125" v="19" actId="6013"/>
          <pc:sldLayoutMkLst>
            <pc:docMk/>
            <pc:sldMasterMk cId="726891007" sldId="2147483660"/>
            <pc:sldLayoutMk cId="3005686122" sldId="2147483664"/>
          </pc:sldLayoutMkLst>
        </pc:sldLayoutChg>
        <pc:sldLayoutChg chg="del">
          <pc:chgData name="Leonardo D'Ottavi" userId="cc80c60a-c19b-49bc-90b8-3f48842d83ae" providerId="ADAL" clId="{F3B286C2-40CF-4B70-95C4-2BE6995C30D5}" dt="2023-09-23T08:59:26.125" v="19" actId="6013"/>
          <pc:sldLayoutMkLst>
            <pc:docMk/>
            <pc:sldMasterMk cId="726891007" sldId="2147483660"/>
            <pc:sldLayoutMk cId="3142878811" sldId="2147483665"/>
          </pc:sldLayoutMkLst>
        </pc:sldLayoutChg>
        <pc:sldLayoutChg chg="del">
          <pc:chgData name="Leonardo D'Ottavi" userId="cc80c60a-c19b-49bc-90b8-3f48842d83ae" providerId="ADAL" clId="{F3B286C2-40CF-4B70-95C4-2BE6995C30D5}" dt="2023-09-23T08:59:26.125" v="19" actId="6013"/>
          <pc:sldLayoutMkLst>
            <pc:docMk/>
            <pc:sldMasterMk cId="726891007" sldId="2147483660"/>
            <pc:sldLayoutMk cId="865327877" sldId="2147483666"/>
          </pc:sldLayoutMkLst>
        </pc:sldLayoutChg>
        <pc:sldLayoutChg chg="del">
          <pc:chgData name="Leonardo D'Ottavi" userId="cc80c60a-c19b-49bc-90b8-3f48842d83ae" providerId="ADAL" clId="{F3B286C2-40CF-4B70-95C4-2BE6995C30D5}" dt="2023-09-23T08:59:26.125" v="19" actId="6013"/>
          <pc:sldLayoutMkLst>
            <pc:docMk/>
            <pc:sldMasterMk cId="726891007" sldId="2147483660"/>
            <pc:sldLayoutMk cId="929452542" sldId="2147483667"/>
          </pc:sldLayoutMkLst>
        </pc:sldLayoutChg>
        <pc:sldLayoutChg chg="del">
          <pc:chgData name="Leonardo D'Ottavi" userId="cc80c60a-c19b-49bc-90b8-3f48842d83ae" providerId="ADAL" clId="{F3B286C2-40CF-4B70-95C4-2BE6995C30D5}" dt="2023-09-23T08:59:26.125" v="19" actId="6013"/>
          <pc:sldLayoutMkLst>
            <pc:docMk/>
            <pc:sldMasterMk cId="726891007" sldId="2147483660"/>
            <pc:sldLayoutMk cId="692963263" sldId="2147483668"/>
          </pc:sldLayoutMkLst>
        </pc:sldLayoutChg>
        <pc:sldLayoutChg chg="del">
          <pc:chgData name="Leonardo D'Ottavi" userId="cc80c60a-c19b-49bc-90b8-3f48842d83ae" providerId="ADAL" clId="{F3B286C2-40CF-4B70-95C4-2BE6995C30D5}" dt="2023-09-23T08:59:26.125" v="19" actId="6013"/>
          <pc:sldLayoutMkLst>
            <pc:docMk/>
            <pc:sldMasterMk cId="726891007" sldId="2147483660"/>
            <pc:sldLayoutMk cId="3115223914" sldId="2147483669"/>
          </pc:sldLayoutMkLst>
        </pc:sldLayoutChg>
        <pc:sldLayoutChg chg="del">
          <pc:chgData name="Leonardo D'Ottavi" userId="cc80c60a-c19b-49bc-90b8-3f48842d83ae" providerId="ADAL" clId="{F3B286C2-40CF-4B70-95C4-2BE6995C30D5}" dt="2023-09-23T08:59:26.125" v="19" actId="6013"/>
          <pc:sldLayoutMkLst>
            <pc:docMk/>
            <pc:sldMasterMk cId="726891007" sldId="2147483660"/>
            <pc:sldLayoutMk cId="1755338564" sldId="2147483670"/>
          </pc:sldLayoutMkLst>
        </pc:sldLayoutChg>
        <pc:sldLayoutChg chg="del">
          <pc:chgData name="Leonardo D'Ottavi" userId="cc80c60a-c19b-49bc-90b8-3f48842d83ae" providerId="ADAL" clId="{F3B286C2-40CF-4B70-95C4-2BE6995C30D5}" dt="2023-09-23T08:59:26.125" v="19" actId="6013"/>
          <pc:sldLayoutMkLst>
            <pc:docMk/>
            <pc:sldMasterMk cId="726891007" sldId="2147483660"/>
            <pc:sldLayoutMk cId="1052932651" sldId="2147483671"/>
          </pc:sldLayoutMkLst>
        </pc:sldLayoutChg>
      </pc:sldMasterChg>
      <pc:sldMasterChg chg="modSp mod modSldLayout">
        <pc:chgData name="Leonardo D'Ottavi" userId="cc80c60a-c19b-49bc-90b8-3f48842d83ae" providerId="ADAL" clId="{F3B286C2-40CF-4B70-95C4-2BE6995C30D5}" dt="2023-09-23T11:31:57.740" v="99" actId="207"/>
        <pc:sldMasterMkLst>
          <pc:docMk/>
          <pc:sldMasterMk cId="3523896855" sldId="2147483672"/>
        </pc:sldMasterMkLst>
        <pc:spChg chg="mod">
          <ac:chgData name="Leonardo D'Ottavi" userId="cc80c60a-c19b-49bc-90b8-3f48842d83ae" providerId="ADAL" clId="{F3B286C2-40CF-4B70-95C4-2BE6995C30D5}" dt="2023-09-23T11:31:12.607" v="90" actId="207"/>
          <ac:spMkLst>
            <pc:docMk/>
            <pc:sldMasterMk cId="3523896855" sldId="2147483672"/>
            <ac:spMk id="2" creationId="{193C5AD0-FE2E-4D86-A507-E86907BB18D5}"/>
          </ac:spMkLst>
        </pc:spChg>
        <pc:spChg chg="mod">
          <ac:chgData name="Leonardo D'Ottavi" userId="cc80c60a-c19b-49bc-90b8-3f48842d83ae" providerId="ADAL" clId="{F3B286C2-40CF-4B70-95C4-2BE6995C30D5}" dt="2023-09-23T11:31:15.863" v="91" actId="207"/>
          <ac:spMkLst>
            <pc:docMk/>
            <pc:sldMasterMk cId="3523896855" sldId="2147483672"/>
            <ac:spMk id="3" creationId="{C821791A-A567-4377-ABF1-F28ADCB7524D}"/>
          </ac:spMkLst>
        </pc:spChg>
        <pc:spChg chg="mod">
          <ac:chgData name="Leonardo D'Ottavi" userId="cc80c60a-c19b-49bc-90b8-3f48842d83ae" providerId="ADAL" clId="{F3B286C2-40CF-4B70-95C4-2BE6995C30D5}" dt="2023-09-23T11:20:26.665" v="38" actId="692"/>
          <ac:spMkLst>
            <pc:docMk/>
            <pc:sldMasterMk cId="3523896855" sldId="2147483672"/>
            <ac:spMk id="7" creationId="{B4F1C049-6E41-4F28-8D79-231F45AC5418}"/>
          </ac:spMkLst>
        </pc:spChg>
        <pc:sldLayoutChg chg="modSp mod">
          <pc:chgData name="Leonardo D'Ottavi" userId="cc80c60a-c19b-49bc-90b8-3f48842d83ae" providerId="ADAL" clId="{F3B286C2-40CF-4B70-95C4-2BE6995C30D5}" dt="2023-09-23T11:31:21.199" v="92" actId="207"/>
          <pc:sldLayoutMkLst>
            <pc:docMk/>
            <pc:sldMasterMk cId="3523896855" sldId="2147483672"/>
            <pc:sldLayoutMk cId="2658953610" sldId="2147483673"/>
          </pc:sldLayoutMkLst>
          <pc:spChg chg="mod">
            <ac:chgData name="Leonardo D'Ottavi" userId="cc80c60a-c19b-49bc-90b8-3f48842d83ae" providerId="ADAL" clId="{F3B286C2-40CF-4B70-95C4-2BE6995C30D5}" dt="2023-09-23T11:31:21.199" v="92" actId="207"/>
            <ac:spMkLst>
              <pc:docMk/>
              <pc:sldMasterMk cId="3523896855" sldId="2147483672"/>
              <pc:sldLayoutMk cId="2658953610" sldId="2147483673"/>
              <ac:spMk id="9" creationId="{974020F4-9E0A-40BD-8784-A68D91CBF059}"/>
            </ac:spMkLst>
          </pc:spChg>
        </pc:sldLayoutChg>
        <pc:sldLayoutChg chg="modSp mod">
          <pc:chgData name="Leonardo D'Ottavi" userId="cc80c60a-c19b-49bc-90b8-3f48842d83ae" providerId="ADAL" clId="{F3B286C2-40CF-4B70-95C4-2BE6995C30D5}" dt="2023-09-23T11:31:28.012" v="93" actId="207"/>
          <pc:sldLayoutMkLst>
            <pc:docMk/>
            <pc:sldMasterMk cId="3523896855" sldId="2147483672"/>
            <pc:sldLayoutMk cId="2246832400" sldId="2147483675"/>
          </pc:sldLayoutMkLst>
          <pc:spChg chg="mod">
            <ac:chgData name="Leonardo D'Ottavi" userId="cc80c60a-c19b-49bc-90b8-3f48842d83ae" providerId="ADAL" clId="{F3B286C2-40CF-4B70-95C4-2BE6995C30D5}" dt="2023-09-23T11:31:28.012" v="93" actId="207"/>
            <ac:spMkLst>
              <pc:docMk/>
              <pc:sldMasterMk cId="3523896855" sldId="2147483672"/>
              <pc:sldLayoutMk cId="2246832400" sldId="2147483675"/>
              <ac:spMk id="8" creationId="{8C1A526D-BDB6-48B9-BE01-73554F395FF1}"/>
            </ac:spMkLst>
          </pc:spChg>
        </pc:sldLayoutChg>
        <pc:sldLayoutChg chg="modSp mod">
          <pc:chgData name="Leonardo D'Ottavi" userId="cc80c60a-c19b-49bc-90b8-3f48842d83ae" providerId="ADAL" clId="{F3B286C2-40CF-4B70-95C4-2BE6995C30D5}" dt="2023-09-23T11:31:34.099" v="95" actId="207"/>
          <pc:sldLayoutMkLst>
            <pc:docMk/>
            <pc:sldMasterMk cId="3523896855" sldId="2147483672"/>
            <pc:sldLayoutMk cId="2819150805" sldId="2147483680"/>
          </pc:sldLayoutMkLst>
          <pc:spChg chg="mod">
            <ac:chgData name="Leonardo D'Ottavi" userId="cc80c60a-c19b-49bc-90b8-3f48842d83ae" providerId="ADAL" clId="{F3B286C2-40CF-4B70-95C4-2BE6995C30D5}" dt="2023-09-23T11:31:34.099" v="95" actId="207"/>
            <ac:spMkLst>
              <pc:docMk/>
              <pc:sldMasterMk cId="3523896855" sldId="2147483672"/>
              <pc:sldLayoutMk cId="2819150805" sldId="2147483680"/>
              <ac:spMk id="2" creationId="{2E577963-0FD6-4635-A1A8-B7BCF35F3DB8}"/>
            </ac:spMkLst>
          </pc:spChg>
          <pc:spChg chg="mod">
            <ac:chgData name="Leonardo D'Ottavi" userId="cc80c60a-c19b-49bc-90b8-3f48842d83ae" providerId="ADAL" clId="{F3B286C2-40CF-4B70-95C4-2BE6995C30D5}" dt="2023-09-23T11:31:31.978" v="94" actId="207"/>
            <ac:spMkLst>
              <pc:docMk/>
              <pc:sldMasterMk cId="3523896855" sldId="2147483672"/>
              <pc:sldLayoutMk cId="2819150805" sldId="2147483680"/>
              <ac:spMk id="9" creationId="{3F1D8162-967F-491C-8075-478356124555}"/>
            </ac:spMkLst>
          </pc:spChg>
        </pc:sldLayoutChg>
        <pc:sldLayoutChg chg="modSp mod">
          <pc:chgData name="Leonardo D'Ottavi" userId="cc80c60a-c19b-49bc-90b8-3f48842d83ae" providerId="ADAL" clId="{F3B286C2-40CF-4B70-95C4-2BE6995C30D5}" dt="2023-09-23T11:31:57.740" v="99" actId="207"/>
          <pc:sldLayoutMkLst>
            <pc:docMk/>
            <pc:sldMasterMk cId="3523896855" sldId="2147483672"/>
            <pc:sldLayoutMk cId="1392561704" sldId="2147483681"/>
          </pc:sldLayoutMkLst>
          <pc:spChg chg="mod">
            <ac:chgData name="Leonardo D'Ottavi" userId="cc80c60a-c19b-49bc-90b8-3f48842d83ae" providerId="ADAL" clId="{F3B286C2-40CF-4B70-95C4-2BE6995C30D5}" dt="2023-09-23T11:31:57.740" v="99" actId="207"/>
            <ac:spMkLst>
              <pc:docMk/>
              <pc:sldMasterMk cId="3523896855" sldId="2147483672"/>
              <pc:sldLayoutMk cId="1392561704" sldId="2147483681"/>
              <ac:spMk id="2" creationId="{025C9793-0D22-47FF-B7AF-15663D5AAA52}"/>
            </ac:spMkLst>
          </pc:spChg>
          <pc:spChg chg="mod">
            <ac:chgData name="Leonardo D'Ottavi" userId="cc80c60a-c19b-49bc-90b8-3f48842d83ae" providerId="ADAL" clId="{F3B286C2-40CF-4B70-95C4-2BE6995C30D5}" dt="2023-09-23T11:31:54.352" v="98" actId="207"/>
            <ac:spMkLst>
              <pc:docMk/>
              <pc:sldMasterMk cId="3523896855" sldId="2147483672"/>
              <pc:sldLayoutMk cId="1392561704" sldId="2147483681"/>
              <ac:spMk id="9" creationId="{E5B1B50D-5827-411C-8C68-4B6FEA76FB11}"/>
            </ac:spMkLst>
          </pc:spChg>
        </pc:sldLayoutChg>
        <pc:sldLayoutChg chg="modSp mod">
          <pc:chgData name="Leonardo D'Ottavi" userId="cc80c60a-c19b-49bc-90b8-3f48842d83ae" providerId="ADAL" clId="{F3B286C2-40CF-4B70-95C4-2BE6995C30D5}" dt="2023-09-23T11:31:41.509" v="97" actId="207"/>
          <pc:sldLayoutMkLst>
            <pc:docMk/>
            <pc:sldMasterMk cId="3523896855" sldId="2147483672"/>
            <pc:sldLayoutMk cId="2805963765" sldId="2147483683"/>
          </pc:sldLayoutMkLst>
          <pc:spChg chg="mod">
            <ac:chgData name="Leonardo D'Ottavi" userId="cc80c60a-c19b-49bc-90b8-3f48842d83ae" providerId="ADAL" clId="{F3B286C2-40CF-4B70-95C4-2BE6995C30D5}" dt="2023-09-23T11:31:41.509" v="97" actId="207"/>
            <ac:spMkLst>
              <pc:docMk/>
              <pc:sldMasterMk cId="3523896855" sldId="2147483672"/>
              <pc:sldLayoutMk cId="2805963765" sldId="2147483683"/>
              <ac:spMk id="2" creationId="{83D8386C-D3E1-4E69-B768-5BEB28C40A40}"/>
            </ac:spMkLst>
          </pc:spChg>
          <pc:spChg chg="mod">
            <ac:chgData name="Leonardo D'Ottavi" userId="cc80c60a-c19b-49bc-90b8-3f48842d83ae" providerId="ADAL" clId="{F3B286C2-40CF-4B70-95C4-2BE6995C30D5}" dt="2023-09-23T11:31:39.079" v="96" actId="207"/>
            <ac:spMkLst>
              <pc:docMk/>
              <pc:sldMasterMk cId="3523896855" sldId="2147483672"/>
              <pc:sldLayoutMk cId="2805963765" sldId="2147483683"/>
              <ac:spMk id="6" creationId="{9EE02F72-0479-433E-8790-EFB53CB0BF09}"/>
            </ac:spMkLst>
          </pc:spChg>
        </pc:sldLayoutChg>
      </pc:sldMasterChg>
      <pc:sldMasterChg chg="setBg modSldLayout">
        <pc:chgData name="Leonardo D'Ottavi" userId="cc80c60a-c19b-49bc-90b8-3f48842d83ae" providerId="ADAL" clId="{F3B286C2-40CF-4B70-95C4-2BE6995C30D5}" dt="2023-09-23T11:34:53.575" v="121" actId="478"/>
        <pc:sldMasterMkLst>
          <pc:docMk/>
          <pc:sldMasterMk cId="1506542201" sldId="2147483684"/>
        </pc:sldMasterMkLst>
        <pc:sldLayoutChg chg="setBg">
          <pc:chgData name="Leonardo D'Ottavi" userId="cc80c60a-c19b-49bc-90b8-3f48842d83ae" providerId="ADAL" clId="{F3B286C2-40CF-4B70-95C4-2BE6995C30D5}" dt="2023-09-23T11:21:06.859" v="42"/>
          <pc:sldLayoutMkLst>
            <pc:docMk/>
            <pc:sldMasterMk cId="1506542201" sldId="2147483684"/>
            <pc:sldLayoutMk cId="3455647092" sldId="2147483685"/>
          </pc:sldLayoutMkLst>
        </pc:sldLayoutChg>
        <pc:sldLayoutChg chg="modSp mod">
          <pc:chgData name="Leonardo D'Ottavi" userId="cc80c60a-c19b-49bc-90b8-3f48842d83ae" providerId="ADAL" clId="{F3B286C2-40CF-4B70-95C4-2BE6995C30D5}" dt="2023-09-23T11:32:54.554" v="107" actId="207"/>
          <pc:sldLayoutMkLst>
            <pc:docMk/>
            <pc:sldMasterMk cId="1506542201" sldId="2147483684"/>
            <pc:sldLayoutMk cId="798812372" sldId="2147483697"/>
          </pc:sldLayoutMkLst>
          <pc:spChg chg="mod">
            <ac:chgData name="Leonardo D'Ottavi" userId="cc80c60a-c19b-49bc-90b8-3f48842d83ae" providerId="ADAL" clId="{F3B286C2-40CF-4B70-95C4-2BE6995C30D5}" dt="2023-09-23T11:32:54.554" v="107" actId="207"/>
            <ac:spMkLst>
              <pc:docMk/>
              <pc:sldMasterMk cId="1506542201" sldId="2147483684"/>
              <pc:sldLayoutMk cId="798812372" sldId="2147483697"/>
              <ac:spMk id="3" creationId="{3BC52BE1-DA7B-4B4B-A750-43DC5BAFD8E7}"/>
            </ac:spMkLst>
          </pc:spChg>
        </pc:sldLayoutChg>
        <pc:sldLayoutChg chg="setBg">
          <pc:chgData name="Leonardo D'Ottavi" userId="cc80c60a-c19b-49bc-90b8-3f48842d83ae" providerId="ADAL" clId="{F3B286C2-40CF-4B70-95C4-2BE6995C30D5}" dt="2023-09-23T11:22:12.274" v="52"/>
          <pc:sldLayoutMkLst>
            <pc:docMk/>
            <pc:sldMasterMk cId="1506542201" sldId="2147483684"/>
            <pc:sldLayoutMk cId="2049727950" sldId="2147483698"/>
          </pc:sldLayoutMkLst>
        </pc:sldLayoutChg>
        <pc:sldLayoutChg chg="addSp delSp modSp mod">
          <pc:chgData name="Leonardo D'Ottavi" userId="cc80c60a-c19b-49bc-90b8-3f48842d83ae" providerId="ADAL" clId="{F3B286C2-40CF-4B70-95C4-2BE6995C30D5}" dt="2023-09-23T11:34:53.575" v="121" actId="478"/>
          <pc:sldLayoutMkLst>
            <pc:docMk/>
            <pc:sldMasterMk cId="1506542201" sldId="2147483684"/>
            <pc:sldLayoutMk cId="3057511357" sldId="2147483699"/>
          </pc:sldLayoutMkLst>
          <pc:spChg chg="del mod">
            <ac:chgData name="Leonardo D'Ottavi" userId="cc80c60a-c19b-49bc-90b8-3f48842d83ae" providerId="ADAL" clId="{F3B286C2-40CF-4B70-95C4-2BE6995C30D5}" dt="2023-09-23T11:34:53.575" v="121" actId="478"/>
            <ac:spMkLst>
              <pc:docMk/>
              <pc:sldMasterMk cId="1506542201" sldId="2147483684"/>
              <pc:sldLayoutMk cId="3057511357" sldId="2147483699"/>
              <ac:spMk id="4" creationId="{6B34FBF1-8022-4793-BD04-5A3F2FAB2B51}"/>
            </ac:spMkLst>
          </pc:spChg>
          <pc:picChg chg="del">
            <ac:chgData name="Leonardo D'Ottavi" userId="cc80c60a-c19b-49bc-90b8-3f48842d83ae" providerId="ADAL" clId="{F3B286C2-40CF-4B70-95C4-2BE6995C30D5}" dt="2023-09-23T11:33:30.130" v="108" actId="478"/>
            <ac:picMkLst>
              <pc:docMk/>
              <pc:sldMasterMk cId="1506542201" sldId="2147483684"/>
              <pc:sldLayoutMk cId="3057511357" sldId="2147483699"/>
              <ac:picMk id="5" creationId="{13CBCB05-3F96-488C-A71D-1C49D39D012A}"/>
            </ac:picMkLst>
          </pc:picChg>
          <pc:picChg chg="del">
            <ac:chgData name="Leonardo D'Ottavi" userId="cc80c60a-c19b-49bc-90b8-3f48842d83ae" providerId="ADAL" clId="{F3B286C2-40CF-4B70-95C4-2BE6995C30D5}" dt="2023-09-23T11:33:35.485" v="112" actId="478"/>
            <ac:picMkLst>
              <pc:docMk/>
              <pc:sldMasterMk cId="1506542201" sldId="2147483684"/>
              <pc:sldLayoutMk cId="3057511357" sldId="2147483699"/>
              <ac:picMk id="6" creationId="{BCFE3653-3022-AF1D-CEB6-20C642CC08FB}"/>
            </ac:picMkLst>
          </pc:picChg>
          <pc:picChg chg="del">
            <ac:chgData name="Leonardo D'Ottavi" userId="cc80c60a-c19b-49bc-90b8-3f48842d83ae" providerId="ADAL" clId="{F3B286C2-40CF-4B70-95C4-2BE6995C30D5}" dt="2023-09-23T11:33:34.674" v="111" actId="478"/>
            <ac:picMkLst>
              <pc:docMk/>
              <pc:sldMasterMk cId="1506542201" sldId="2147483684"/>
              <pc:sldLayoutMk cId="3057511357" sldId="2147483699"/>
              <ac:picMk id="7" creationId="{3500FD08-C7F9-B0DB-C8EA-A4870A530AB8}"/>
            </ac:picMkLst>
          </pc:picChg>
          <pc:picChg chg="del">
            <ac:chgData name="Leonardo D'Ottavi" userId="cc80c60a-c19b-49bc-90b8-3f48842d83ae" providerId="ADAL" clId="{F3B286C2-40CF-4B70-95C4-2BE6995C30D5}" dt="2023-09-23T11:33:30.130" v="108" actId="478"/>
            <ac:picMkLst>
              <pc:docMk/>
              <pc:sldMasterMk cId="1506542201" sldId="2147483684"/>
              <pc:sldLayoutMk cId="3057511357" sldId="2147483699"/>
              <ac:picMk id="8" creationId="{B7AAAA29-488D-26E0-5D4E-036F1B6BA569}"/>
            </ac:picMkLst>
          </pc:picChg>
          <pc:picChg chg="add del mod ord">
            <ac:chgData name="Leonardo D'Ottavi" userId="cc80c60a-c19b-49bc-90b8-3f48842d83ae" providerId="ADAL" clId="{F3B286C2-40CF-4B70-95C4-2BE6995C30D5}" dt="2023-09-23T11:34:20.161" v="117" actId="478"/>
            <ac:picMkLst>
              <pc:docMk/>
              <pc:sldMasterMk cId="1506542201" sldId="2147483684"/>
              <pc:sldLayoutMk cId="3057511357" sldId="2147483699"/>
              <ac:picMk id="9" creationId="{0A74BF77-E666-619A-329F-226F989948B9}"/>
            </ac:picMkLst>
          </pc:picChg>
          <pc:picChg chg="del">
            <ac:chgData name="Leonardo D'Ottavi" userId="cc80c60a-c19b-49bc-90b8-3f48842d83ae" providerId="ADAL" clId="{F3B286C2-40CF-4B70-95C4-2BE6995C30D5}" dt="2023-09-23T11:33:30.130" v="108" actId="478"/>
            <ac:picMkLst>
              <pc:docMk/>
              <pc:sldMasterMk cId="1506542201" sldId="2147483684"/>
              <pc:sldLayoutMk cId="3057511357" sldId="2147483699"/>
              <ac:picMk id="10" creationId="{F7C3ECC6-7999-20CB-1E73-DCD3410AB03C}"/>
            </ac:picMkLst>
          </pc:picChg>
          <pc:picChg chg="del">
            <ac:chgData name="Leonardo D'Ottavi" userId="cc80c60a-c19b-49bc-90b8-3f48842d83ae" providerId="ADAL" clId="{F3B286C2-40CF-4B70-95C4-2BE6995C30D5}" dt="2023-09-23T11:34:03.722" v="116" actId="478"/>
            <ac:picMkLst>
              <pc:docMk/>
              <pc:sldMasterMk cId="1506542201" sldId="2147483684"/>
              <pc:sldLayoutMk cId="3057511357" sldId="2147483699"/>
              <ac:picMk id="11" creationId="{2BC806B2-3C63-4BEF-AAE6-CFCC7F13DAED}"/>
            </ac:picMkLst>
          </pc:picChg>
          <pc:picChg chg="add mod ord">
            <ac:chgData name="Leonardo D'Ottavi" userId="cc80c60a-c19b-49bc-90b8-3f48842d83ae" providerId="ADAL" clId="{F3B286C2-40CF-4B70-95C4-2BE6995C30D5}" dt="2023-09-23T11:34:39.363" v="119" actId="167"/>
            <ac:picMkLst>
              <pc:docMk/>
              <pc:sldMasterMk cId="1506542201" sldId="2147483684"/>
              <pc:sldLayoutMk cId="3057511357" sldId="2147483699"/>
              <ac:picMk id="13" creationId="{3632B38E-D157-58A9-D1D0-BB83C584B10D}"/>
            </ac:picMkLst>
          </pc:picChg>
          <pc:picChg chg="del">
            <ac:chgData name="Leonardo D'Ottavi" userId="cc80c60a-c19b-49bc-90b8-3f48842d83ae" providerId="ADAL" clId="{F3B286C2-40CF-4B70-95C4-2BE6995C30D5}" dt="2023-09-23T11:33:30.130" v="108" actId="478"/>
            <ac:picMkLst>
              <pc:docMk/>
              <pc:sldMasterMk cId="1506542201" sldId="2147483684"/>
              <pc:sldLayoutMk cId="3057511357" sldId="2147483699"/>
              <ac:picMk id="14" creationId="{62A7FEF5-5484-4C20-8138-09038258F2A8}"/>
            </ac:picMkLst>
          </pc:picChg>
          <pc:picChg chg="del">
            <ac:chgData name="Leonardo D'Ottavi" userId="cc80c60a-c19b-49bc-90b8-3f48842d83ae" providerId="ADAL" clId="{F3B286C2-40CF-4B70-95C4-2BE6995C30D5}" dt="2023-09-23T11:33:30.130" v="108" actId="478"/>
            <ac:picMkLst>
              <pc:docMk/>
              <pc:sldMasterMk cId="1506542201" sldId="2147483684"/>
              <pc:sldLayoutMk cId="3057511357" sldId="2147483699"/>
              <ac:picMk id="15" creationId="{81682E7F-7038-D848-6158-8EC32D01FCCD}"/>
            </ac:picMkLst>
          </pc:picChg>
          <pc:picChg chg="del">
            <ac:chgData name="Leonardo D'Ottavi" userId="cc80c60a-c19b-49bc-90b8-3f48842d83ae" providerId="ADAL" clId="{F3B286C2-40CF-4B70-95C4-2BE6995C30D5}" dt="2023-09-23T11:33:30.130" v="108" actId="478"/>
            <ac:picMkLst>
              <pc:docMk/>
              <pc:sldMasterMk cId="1506542201" sldId="2147483684"/>
              <pc:sldLayoutMk cId="3057511357" sldId="2147483699"/>
              <ac:picMk id="21" creationId="{C8E6F388-7C62-4230-8DC6-8218AD2A8014}"/>
            </ac:picMkLst>
          </pc:picChg>
          <pc:picChg chg="del">
            <ac:chgData name="Leonardo D'Ottavi" userId="cc80c60a-c19b-49bc-90b8-3f48842d83ae" providerId="ADAL" clId="{F3B286C2-40CF-4B70-95C4-2BE6995C30D5}" dt="2023-09-23T11:33:32.913" v="109" actId="478"/>
            <ac:picMkLst>
              <pc:docMk/>
              <pc:sldMasterMk cId="1506542201" sldId="2147483684"/>
              <pc:sldLayoutMk cId="3057511357" sldId="2147483699"/>
              <ac:picMk id="1026" creationId="{AF9AE9A5-9D37-424D-BBCD-42A0D138F4AF}"/>
            </ac:picMkLst>
          </pc:picChg>
          <pc:picChg chg="del">
            <ac:chgData name="Leonardo D'Ottavi" userId="cc80c60a-c19b-49bc-90b8-3f48842d83ae" providerId="ADAL" clId="{F3B286C2-40CF-4B70-95C4-2BE6995C30D5}" dt="2023-09-23T11:33:33.768" v="110" actId="478"/>
            <ac:picMkLst>
              <pc:docMk/>
              <pc:sldMasterMk cId="1506542201" sldId="2147483684"/>
              <pc:sldLayoutMk cId="3057511357" sldId="2147483699"/>
              <ac:picMk id="1028" creationId="{08063242-8DA3-4351-8A3E-762F76211B3C}"/>
            </ac:picMkLst>
          </pc:picChg>
          <pc:picChg chg="del">
            <ac:chgData name="Leonardo D'Ottavi" userId="cc80c60a-c19b-49bc-90b8-3f48842d83ae" providerId="ADAL" clId="{F3B286C2-40CF-4B70-95C4-2BE6995C30D5}" dt="2023-09-23T11:33:30.130" v="108" actId="478"/>
            <ac:picMkLst>
              <pc:docMk/>
              <pc:sldMasterMk cId="1506542201" sldId="2147483684"/>
              <pc:sldLayoutMk cId="3057511357" sldId="2147483699"/>
              <ac:picMk id="1042" creationId="{92F69BD2-A13C-4E1D-8485-4376D40F6587}"/>
            </ac:picMkLst>
          </pc:picChg>
        </pc:sldLayoutChg>
        <pc:sldLayoutChg chg="addSp delSp modSp mod setBg">
          <pc:chgData name="Leonardo D'Ottavi" userId="cc80c60a-c19b-49bc-90b8-3f48842d83ae" providerId="ADAL" clId="{F3B286C2-40CF-4B70-95C4-2BE6995C30D5}" dt="2023-09-23T11:30:38.058" v="88" actId="1076"/>
          <pc:sldLayoutMkLst>
            <pc:docMk/>
            <pc:sldMasterMk cId="1506542201" sldId="2147483684"/>
            <pc:sldLayoutMk cId="3929018980" sldId="2147483700"/>
          </pc:sldLayoutMkLst>
          <pc:spChg chg="mod">
            <ac:chgData name="Leonardo D'Ottavi" userId="cc80c60a-c19b-49bc-90b8-3f48842d83ae" providerId="ADAL" clId="{F3B286C2-40CF-4B70-95C4-2BE6995C30D5}" dt="2023-09-23T11:30:38.058" v="88" actId="1076"/>
            <ac:spMkLst>
              <pc:docMk/>
              <pc:sldMasterMk cId="1506542201" sldId="2147483684"/>
              <pc:sldLayoutMk cId="3929018980" sldId="2147483700"/>
              <ac:spMk id="11" creationId="{00000000-0000-0000-0000-000000000000}"/>
            </ac:spMkLst>
          </pc:spChg>
          <pc:picChg chg="add del mod ord">
            <ac:chgData name="Leonardo D'Ottavi" userId="cc80c60a-c19b-49bc-90b8-3f48842d83ae" providerId="ADAL" clId="{F3B286C2-40CF-4B70-95C4-2BE6995C30D5}" dt="2023-09-23T11:29:29.218" v="76" actId="478"/>
            <ac:picMkLst>
              <pc:docMk/>
              <pc:sldMasterMk cId="1506542201" sldId="2147483684"/>
              <pc:sldLayoutMk cId="3929018980" sldId="2147483700"/>
              <ac:picMk id="3" creationId="{D3ACC163-4A48-8675-DE68-4D95FA977B00}"/>
            </ac:picMkLst>
          </pc:picChg>
          <pc:picChg chg="del mod">
            <ac:chgData name="Leonardo D'Ottavi" userId="cc80c60a-c19b-49bc-90b8-3f48842d83ae" providerId="ADAL" clId="{F3B286C2-40CF-4B70-95C4-2BE6995C30D5}" dt="2023-09-23T11:23:59.771" v="57" actId="478"/>
            <ac:picMkLst>
              <pc:docMk/>
              <pc:sldMasterMk cId="1506542201" sldId="2147483684"/>
              <pc:sldLayoutMk cId="3929018980" sldId="2147483700"/>
              <ac:picMk id="4" creationId="{2768BF0B-EC18-42A2-B7AD-CA6343F741BC}"/>
            </ac:picMkLst>
          </pc:picChg>
          <pc:picChg chg="add del mod">
            <ac:chgData name="Leonardo D'Ottavi" userId="cc80c60a-c19b-49bc-90b8-3f48842d83ae" providerId="ADAL" clId="{F3B286C2-40CF-4B70-95C4-2BE6995C30D5}" dt="2023-09-23T11:29:41.922" v="78"/>
            <ac:picMkLst>
              <pc:docMk/>
              <pc:sldMasterMk cId="1506542201" sldId="2147483684"/>
              <pc:sldLayoutMk cId="3929018980" sldId="2147483700"/>
              <ac:picMk id="6" creationId="{09DA9C14-2973-5726-300E-F6BEB0B9C7BA}"/>
            </ac:picMkLst>
          </pc:picChg>
          <pc:picChg chg="add mod ord modCrop">
            <ac:chgData name="Leonardo D'Ottavi" userId="cc80c60a-c19b-49bc-90b8-3f48842d83ae" providerId="ADAL" clId="{F3B286C2-40CF-4B70-95C4-2BE6995C30D5}" dt="2023-09-23T11:30:32.347" v="87" actId="167"/>
            <ac:picMkLst>
              <pc:docMk/>
              <pc:sldMasterMk cId="1506542201" sldId="2147483684"/>
              <pc:sldLayoutMk cId="3929018980" sldId="2147483700"/>
              <ac:picMk id="8" creationId="{5A6189CE-B4AF-6F03-F047-C74B0067860F}"/>
            </ac:picMkLst>
          </pc:picChg>
        </pc:sldLayoutChg>
        <pc:sldLayoutChg chg="modSp mod">
          <pc:chgData name="Leonardo D'Ottavi" userId="cc80c60a-c19b-49bc-90b8-3f48842d83ae" providerId="ADAL" clId="{F3B286C2-40CF-4B70-95C4-2BE6995C30D5}" dt="2023-09-23T11:21:29.156" v="47" actId="207"/>
          <pc:sldLayoutMkLst>
            <pc:docMk/>
            <pc:sldMasterMk cId="1506542201" sldId="2147483684"/>
            <pc:sldLayoutMk cId="3872774172" sldId="2147483703"/>
          </pc:sldLayoutMkLst>
          <pc:spChg chg="mod">
            <ac:chgData name="Leonardo D'Ottavi" userId="cc80c60a-c19b-49bc-90b8-3f48842d83ae" providerId="ADAL" clId="{F3B286C2-40CF-4B70-95C4-2BE6995C30D5}" dt="2023-09-23T11:21:15.437" v="44" actId="207"/>
            <ac:spMkLst>
              <pc:docMk/>
              <pc:sldMasterMk cId="1506542201" sldId="2147483684"/>
              <pc:sldLayoutMk cId="3872774172" sldId="2147483703"/>
              <ac:spMk id="6" creationId="{C7F748ED-3297-4773-9955-327DA3AD0B33}"/>
            </ac:spMkLst>
          </pc:spChg>
          <pc:spChg chg="mod">
            <ac:chgData name="Leonardo D'Ottavi" userId="cc80c60a-c19b-49bc-90b8-3f48842d83ae" providerId="ADAL" clId="{F3B286C2-40CF-4B70-95C4-2BE6995C30D5}" dt="2023-09-23T11:21:29.156" v="47" actId="207"/>
            <ac:spMkLst>
              <pc:docMk/>
              <pc:sldMasterMk cId="1506542201" sldId="2147483684"/>
              <pc:sldLayoutMk cId="3872774172" sldId="2147483703"/>
              <ac:spMk id="10" creationId="{72F75EAC-49A5-42C5-A41A-271C74B54F74}"/>
            </ac:spMkLst>
          </pc:spChg>
          <pc:spChg chg="mod">
            <ac:chgData name="Leonardo D'Ottavi" userId="cc80c60a-c19b-49bc-90b8-3f48842d83ae" providerId="ADAL" clId="{F3B286C2-40CF-4B70-95C4-2BE6995C30D5}" dt="2023-09-23T11:21:19.984" v="46" actId="207"/>
            <ac:spMkLst>
              <pc:docMk/>
              <pc:sldMasterMk cId="1506542201" sldId="2147483684"/>
              <pc:sldLayoutMk cId="3872774172" sldId="2147483703"/>
              <ac:spMk id="12" creationId="{C75428D7-6ACD-4F9B-9159-66E4F87F735F}"/>
            </ac:spMkLst>
          </pc:spChg>
        </pc:sldLayoutChg>
        <pc:sldLayoutChg chg="modSp mod">
          <pc:chgData name="Leonardo D'Ottavi" userId="cc80c60a-c19b-49bc-90b8-3f48842d83ae" providerId="ADAL" clId="{F3B286C2-40CF-4B70-95C4-2BE6995C30D5}" dt="2023-09-23T11:21:42.275" v="49" actId="207"/>
          <pc:sldLayoutMkLst>
            <pc:docMk/>
            <pc:sldMasterMk cId="1506542201" sldId="2147483684"/>
            <pc:sldLayoutMk cId="779238613" sldId="2147483704"/>
          </pc:sldLayoutMkLst>
          <pc:spChg chg="mod">
            <ac:chgData name="Leonardo D'Ottavi" userId="cc80c60a-c19b-49bc-90b8-3f48842d83ae" providerId="ADAL" clId="{F3B286C2-40CF-4B70-95C4-2BE6995C30D5}" dt="2023-09-23T11:21:42.275" v="49" actId="207"/>
            <ac:spMkLst>
              <pc:docMk/>
              <pc:sldMasterMk cId="1506542201" sldId="2147483684"/>
              <pc:sldLayoutMk cId="779238613" sldId="2147483704"/>
              <ac:spMk id="10" creationId="{72F75EAC-49A5-42C5-A41A-271C74B54F74}"/>
            </ac:spMkLst>
          </pc:spChg>
        </pc:sldLayoutChg>
        <pc:sldLayoutChg chg="modSp mod">
          <pc:chgData name="Leonardo D'Ottavi" userId="cc80c60a-c19b-49bc-90b8-3f48842d83ae" providerId="ADAL" clId="{F3B286C2-40CF-4B70-95C4-2BE6995C30D5}" dt="2023-09-23T11:21:35.503" v="48" actId="207"/>
          <pc:sldLayoutMkLst>
            <pc:docMk/>
            <pc:sldMasterMk cId="1506542201" sldId="2147483684"/>
            <pc:sldLayoutMk cId="2400484775" sldId="2147483705"/>
          </pc:sldLayoutMkLst>
          <pc:spChg chg="mod">
            <ac:chgData name="Leonardo D'Ottavi" userId="cc80c60a-c19b-49bc-90b8-3f48842d83ae" providerId="ADAL" clId="{F3B286C2-40CF-4B70-95C4-2BE6995C30D5}" dt="2023-09-23T11:21:35.503" v="48" actId="207"/>
            <ac:spMkLst>
              <pc:docMk/>
              <pc:sldMasterMk cId="1506542201" sldId="2147483684"/>
              <pc:sldLayoutMk cId="2400484775" sldId="2147483705"/>
              <ac:spMk id="10" creationId="{72F75EAC-49A5-42C5-A41A-271C74B54F74}"/>
            </ac:spMkLst>
          </pc:spChg>
        </pc:sldLayoutChg>
        <pc:sldLayoutChg chg="modSp">
          <pc:chgData name="Leonardo D'Ottavi" userId="cc80c60a-c19b-49bc-90b8-3f48842d83ae" providerId="ADAL" clId="{F3B286C2-40CF-4B70-95C4-2BE6995C30D5}" dt="2023-09-23T11:22:02.469" v="51" actId="207"/>
          <pc:sldLayoutMkLst>
            <pc:docMk/>
            <pc:sldMasterMk cId="1506542201" sldId="2147483684"/>
            <pc:sldLayoutMk cId="1986377511" sldId="2147483706"/>
          </pc:sldLayoutMkLst>
          <pc:spChg chg="mod">
            <ac:chgData name="Leonardo D'Ottavi" userId="cc80c60a-c19b-49bc-90b8-3f48842d83ae" providerId="ADAL" clId="{F3B286C2-40CF-4B70-95C4-2BE6995C30D5}" dt="2023-09-23T11:22:02.469" v="51" actId="207"/>
            <ac:spMkLst>
              <pc:docMk/>
              <pc:sldMasterMk cId="1506542201" sldId="2147483684"/>
              <pc:sldLayoutMk cId="1986377511" sldId="2147483706"/>
              <ac:spMk id="6" creationId="{C7F748ED-3297-4773-9955-327DA3AD0B33}"/>
            </ac:spMkLst>
          </pc:spChg>
        </pc:sldLayoutChg>
        <pc:sldLayoutChg chg="modSp">
          <pc:chgData name="Leonardo D'Ottavi" userId="cc80c60a-c19b-49bc-90b8-3f48842d83ae" providerId="ADAL" clId="{F3B286C2-40CF-4B70-95C4-2BE6995C30D5}" dt="2023-09-23T11:21:52.652" v="50" actId="207"/>
          <pc:sldLayoutMkLst>
            <pc:docMk/>
            <pc:sldMasterMk cId="1506542201" sldId="2147483684"/>
            <pc:sldLayoutMk cId="3353300847" sldId="2147483707"/>
          </pc:sldLayoutMkLst>
          <pc:spChg chg="mod">
            <ac:chgData name="Leonardo D'Ottavi" userId="cc80c60a-c19b-49bc-90b8-3f48842d83ae" providerId="ADAL" clId="{F3B286C2-40CF-4B70-95C4-2BE6995C30D5}" dt="2023-09-23T11:21:52.652" v="50" actId="207"/>
            <ac:spMkLst>
              <pc:docMk/>
              <pc:sldMasterMk cId="1506542201" sldId="2147483684"/>
              <pc:sldLayoutMk cId="3353300847" sldId="2147483707"/>
              <ac:spMk id="6" creationId="{C7F748ED-3297-4773-9955-327DA3AD0B33}"/>
            </ac:spMkLst>
          </pc:spChg>
        </pc:sldLayoutChg>
        <pc:sldLayoutChg chg="modSp setBg">
          <pc:chgData name="Leonardo D'Ottavi" userId="cc80c60a-c19b-49bc-90b8-3f48842d83ae" providerId="ADAL" clId="{F3B286C2-40CF-4B70-95C4-2BE6995C30D5}" dt="2023-09-23T11:22:27.752" v="54" actId="207"/>
          <pc:sldLayoutMkLst>
            <pc:docMk/>
            <pc:sldMasterMk cId="1506542201" sldId="2147483684"/>
            <pc:sldLayoutMk cId="869139193" sldId="2147483732"/>
          </pc:sldLayoutMkLst>
          <pc:spChg chg="mod">
            <ac:chgData name="Leonardo D'Ottavi" userId="cc80c60a-c19b-49bc-90b8-3f48842d83ae" providerId="ADAL" clId="{F3B286C2-40CF-4B70-95C4-2BE6995C30D5}" dt="2023-09-23T11:22:27.752" v="54" actId="207"/>
            <ac:spMkLst>
              <pc:docMk/>
              <pc:sldMasterMk cId="1506542201" sldId="2147483684"/>
              <pc:sldLayoutMk cId="869139193" sldId="2147483732"/>
              <ac:spMk id="4" creationId="{A6C10EFC-5B15-4541-BF67-29984B125E7D}"/>
            </ac:spMkLst>
          </pc:spChg>
        </pc:sldLayoutChg>
      </pc:sldMasterChg>
      <pc:sldMasterChg chg="modSp mod modSldLayout">
        <pc:chgData name="Leonardo D'Ottavi" userId="cc80c60a-c19b-49bc-90b8-3f48842d83ae" providerId="ADAL" clId="{F3B286C2-40CF-4B70-95C4-2BE6995C30D5}" dt="2023-09-23T11:32:14.820" v="102" actId="207"/>
        <pc:sldMasterMkLst>
          <pc:docMk/>
          <pc:sldMasterMk cId="3940922668" sldId="2147483708"/>
        </pc:sldMasterMkLst>
        <pc:spChg chg="mod">
          <ac:chgData name="Leonardo D'Ottavi" userId="cc80c60a-c19b-49bc-90b8-3f48842d83ae" providerId="ADAL" clId="{F3B286C2-40CF-4B70-95C4-2BE6995C30D5}" dt="2023-09-23T11:19:52.067" v="33" actId="207"/>
          <ac:spMkLst>
            <pc:docMk/>
            <pc:sldMasterMk cId="3940922668" sldId="2147483708"/>
            <ac:spMk id="2" creationId="{193C5AD0-FE2E-4D86-A507-E86907BB18D5}"/>
          </ac:spMkLst>
        </pc:spChg>
        <pc:spChg chg="mod">
          <ac:chgData name="Leonardo D'Ottavi" userId="cc80c60a-c19b-49bc-90b8-3f48842d83ae" providerId="ADAL" clId="{F3B286C2-40CF-4B70-95C4-2BE6995C30D5}" dt="2023-09-23T11:19:54.037" v="34" actId="207"/>
          <ac:spMkLst>
            <pc:docMk/>
            <pc:sldMasterMk cId="3940922668" sldId="2147483708"/>
            <ac:spMk id="3" creationId="{C821791A-A567-4377-ABF1-F28ADCB7524D}"/>
          </ac:spMkLst>
        </pc:spChg>
        <pc:picChg chg="mod">
          <ac:chgData name="Leonardo D'Ottavi" userId="cc80c60a-c19b-49bc-90b8-3f48842d83ae" providerId="ADAL" clId="{F3B286C2-40CF-4B70-95C4-2BE6995C30D5}" dt="2023-09-23T11:19:47.937" v="32" actId="1076"/>
          <ac:picMkLst>
            <pc:docMk/>
            <pc:sldMasterMk cId="3940922668" sldId="2147483708"/>
            <ac:picMk id="8" creationId="{CC7B11A8-B49B-4B10-A7C4-40A2FA2540ED}"/>
          </ac:picMkLst>
        </pc:picChg>
        <pc:sldLayoutChg chg="modSp mod">
          <pc:chgData name="Leonardo D'Ottavi" userId="cc80c60a-c19b-49bc-90b8-3f48842d83ae" providerId="ADAL" clId="{F3B286C2-40CF-4B70-95C4-2BE6995C30D5}" dt="2023-09-23T11:30:55.761" v="89" actId="207"/>
          <pc:sldLayoutMkLst>
            <pc:docMk/>
            <pc:sldMasterMk cId="3940922668" sldId="2147483708"/>
            <pc:sldLayoutMk cId="429126648" sldId="2147483711"/>
          </pc:sldLayoutMkLst>
          <pc:spChg chg="mod">
            <ac:chgData name="Leonardo D'Ottavi" userId="cc80c60a-c19b-49bc-90b8-3f48842d83ae" providerId="ADAL" clId="{F3B286C2-40CF-4B70-95C4-2BE6995C30D5}" dt="2023-09-23T11:30:55.761" v="89" actId="207"/>
            <ac:spMkLst>
              <pc:docMk/>
              <pc:sldMasterMk cId="3940922668" sldId="2147483708"/>
              <pc:sldLayoutMk cId="429126648" sldId="2147483711"/>
              <ac:spMk id="8" creationId="{8C1A526D-BDB6-48B9-BE01-73554F395FF1}"/>
            </ac:spMkLst>
          </pc:spChg>
        </pc:sldLayoutChg>
        <pc:sldLayoutChg chg="modSp mod">
          <pc:chgData name="Leonardo D'Ottavi" userId="cc80c60a-c19b-49bc-90b8-3f48842d83ae" providerId="ADAL" clId="{F3B286C2-40CF-4B70-95C4-2BE6995C30D5}" dt="2023-09-23T11:32:14.820" v="102" actId="207"/>
          <pc:sldLayoutMkLst>
            <pc:docMk/>
            <pc:sldMasterMk cId="3940922668" sldId="2147483708"/>
            <pc:sldLayoutMk cId="3179626725" sldId="2147483715"/>
          </pc:sldLayoutMkLst>
          <pc:spChg chg="mod">
            <ac:chgData name="Leonardo D'Ottavi" userId="cc80c60a-c19b-49bc-90b8-3f48842d83ae" providerId="ADAL" clId="{F3B286C2-40CF-4B70-95C4-2BE6995C30D5}" dt="2023-09-23T11:32:14.820" v="102" actId="207"/>
            <ac:spMkLst>
              <pc:docMk/>
              <pc:sldMasterMk cId="3940922668" sldId="2147483708"/>
              <pc:sldLayoutMk cId="3179626725" sldId="2147483715"/>
              <ac:spMk id="5" creationId="{52777D80-3793-46C5-9B6B-BF992CAF3CCE}"/>
            </ac:spMkLst>
          </pc:spChg>
        </pc:sldLayoutChg>
        <pc:sldLayoutChg chg="modSp mod">
          <pc:chgData name="Leonardo D'Ottavi" userId="cc80c60a-c19b-49bc-90b8-3f48842d83ae" providerId="ADAL" clId="{F3B286C2-40CF-4B70-95C4-2BE6995C30D5}" dt="2023-09-23T11:32:07.025" v="101" actId="207"/>
          <pc:sldLayoutMkLst>
            <pc:docMk/>
            <pc:sldMasterMk cId="3940922668" sldId="2147483708"/>
            <pc:sldLayoutMk cId="1762056854" sldId="2147483719"/>
          </pc:sldLayoutMkLst>
          <pc:spChg chg="mod">
            <ac:chgData name="Leonardo D'Ottavi" userId="cc80c60a-c19b-49bc-90b8-3f48842d83ae" providerId="ADAL" clId="{F3B286C2-40CF-4B70-95C4-2BE6995C30D5}" dt="2023-09-23T11:32:07.025" v="101" actId="207"/>
            <ac:spMkLst>
              <pc:docMk/>
              <pc:sldMasterMk cId="3940922668" sldId="2147483708"/>
              <pc:sldLayoutMk cId="1762056854" sldId="2147483719"/>
              <ac:spMk id="2" creationId="{83D8386C-D3E1-4E69-B768-5BEB28C40A40}"/>
            </ac:spMkLst>
          </pc:spChg>
          <pc:spChg chg="mod">
            <ac:chgData name="Leonardo D'Ottavi" userId="cc80c60a-c19b-49bc-90b8-3f48842d83ae" providerId="ADAL" clId="{F3B286C2-40CF-4B70-95C4-2BE6995C30D5}" dt="2023-09-23T11:32:04.850" v="100" actId="207"/>
            <ac:spMkLst>
              <pc:docMk/>
              <pc:sldMasterMk cId="3940922668" sldId="2147483708"/>
              <pc:sldLayoutMk cId="1762056854" sldId="2147483719"/>
              <ac:spMk id="6" creationId="{9EE02F72-0479-433E-8790-EFB53CB0BF09}"/>
            </ac:spMkLst>
          </pc:spChg>
        </pc:sldLayoutChg>
      </pc:sldMasterChg>
      <pc:sldMasterChg chg="modSp mod modSldLayout">
        <pc:chgData name="Leonardo D'Ottavi" userId="cc80c60a-c19b-49bc-90b8-3f48842d83ae" providerId="ADAL" clId="{F3B286C2-40CF-4B70-95C4-2BE6995C30D5}" dt="2023-09-23T11:32:43.498" v="106" actId="207"/>
        <pc:sldMasterMkLst>
          <pc:docMk/>
          <pc:sldMasterMk cId="3529241926" sldId="2147483720"/>
        </pc:sldMasterMkLst>
        <pc:spChg chg="mod">
          <ac:chgData name="Leonardo D'Ottavi" userId="cc80c60a-c19b-49bc-90b8-3f48842d83ae" providerId="ADAL" clId="{F3B286C2-40CF-4B70-95C4-2BE6995C30D5}" dt="2023-09-23T11:19:15.818" v="29" actId="207"/>
          <ac:spMkLst>
            <pc:docMk/>
            <pc:sldMasterMk cId="3529241926" sldId="2147483720"/>
            <ac:spMk id="2" creationId="{193C5AD0-FE2E-4D86-A507-E86907BB18D5}"/>
          </ac:spMkLst>
        </pc:spChg>
        <pc:spChg chg="mod">
          <ac:chgData name="Leonardo D'Ottavi" userId="cc80c60a-c19b-49bc-90b8-3f48842d83ae" providerId="ADAL" clId="{F3B286C2-40CF-4B70-95C4-2BE6995C30D5}" dt="2023-09-23T11:19:25.180" v="30" actId="207"/>
          <ac:spMkLst>
            <pc:docMk/>
            <pc:sldMasterMk cId="3529241926" sldId="2147483720"/>
            <ac:spMk id="3" creationId="{C821791A-A567-4377-ABF1-F28ADCB7524D}"/>
          </ac:spMkLst>
        </pc:spChg>
        <pc:spChg chg="mod">
          <ac:chgData name="Leonardo D'Ottavi" userId="cc80c60a-c19b-49bc-90b8-3f48842d83ae" providerId="ADAL" clId="{F3B286C2-40CF-4B70-95C4-2BE6995C30D5}" dt="2023-09-23T11:18:07.457" v="23" actId="207"/>
          <ac:spMkLst>
            <pc:docMk/>
            <pc:sldMasterMk cId="3529241926" sldId="2147483720"/>
            <ac:spMk id="7" creationId="{B4F1C049-6E41-4F28-8D79-231F45AC5418}"/>
          </ac:spMkLst>
        </pc:spChg>
        <pc:sldLayoutChg chg="modSp mod">
          <pc:chgData name="Leonardo D'Ottavi" userId="cc80c60a-c19b-49bc-90b8-3f48842d83ae" providerId="ADAL" clId="{F3B286C2-40CF-4B70-95C4-2BE6995C30D5}" dt="2023-09-23T11:32:30.171" v="103" actId="207"/>
          <pc:sldLayoutMkLst>
            <pc:docMk/>
            <pc:sldMasterMk cId="3529241926" sldId="2147483720"/>
            <pc:sldLayoutMk cId="1078812363" sldId="2147483721"/>
          </pc:sldLayoutMkLst>
          <pc:spChg chg="mod">
            <ac:chgData name="Leonardo D'Ottavi" userId="cc80c60a-c19b-49bc-90b8-3f48842d83ae" providerId="ADAL" clId="{F3B286C2-40CF-4B70-95C4-2BE6995C30D5}" dt="2023-09-23T11:32:30.171" v="103" actId="207"/>
            <ac:spMkLst>
              <pc:docMk/>
              <pc:sldMasterMk cId="3529241926" sldId="2147483720"/>
              <pc:sldLayoutMk cId="1078812363" sldId="2147483721"/>
              <ac:spMk id="9" creationId="{974020F4-9E0A-40BD-8784-A68D91CBF059}"/>
            </ac:spMkLst>
          </pc:spChg>
        </pc:sldLayoutChg>
        <pc:sldLayoutChg chg="modSp mod">
          <pc:chgData name="Leonardo D'Ottavi" userId="cc80c60a-c19b-49bc-90b8-3f48842d83ae" providerId="ADAL" clId="{F3B286C2-40CF-4B70-95C4-2BE6995C30D5}" dt="2023-09-23T11:32:35.330" v="104" actId="207"/>
          <pc:sldLayoutMkLst>
            <pc:docMk/>
            <pc:sldMasterMk cId="3529241926" sldId="2147483720"/>
            <pc:sldLayoutMk cId="526841696" sldId="2147483723"/>
          </pc:sldLayoutMkLst>
          <pc:spChg chg="mod">
            <ac:chgData name="Leonardo D'Ottavi" userId="cc80c60a-c19b-49bc-90b8-3f48842d83ae" providerId="ADAL" clId="{F3B286C2-40CF-4B70-95C4-2BE6995C30D5}" dt="2023-09-23T11:32:35.330" v="104" actId="207"/>
            <ac:spMkLst>
              <pc:docMk/>
              <pc:sldMasterMk cId="3529241926" sldId="2147483720"/>
              <pc:sldLayoutMk cId="526841696" sldId="2147483723"/>
              <ac:spMk id="8" creationId="{8C1A526D-BDB6-48B9-BE01-73554F395FF1}"/>
            </ac:spMkLst>
          </pc:spChg>
        </pc:sldLayoutChg>
        <pc:sldLayoutChg chg="modSp mod">
          <pc:chgData name="Leonardo D'Ottavi" userId="cc80c60a-c19b-49bc-90b8-3f48842d83ae" providerId="ADAL" clId="{F3B286C2-40CF-4B70-95C4-2BE6995C30D5}" dt="2023-09-23T11:32:43.498" v="106" actId="207"/>
          <pc:sldLayoutMkLst>
            <pc:docMk/>
            <pc:sldMasterMk cId="3529241926" sldId="2147483720"/>
            <pc:sldLayoutMk cId="1204125730" sldId="2147483728"/>
          </pc:sldLayoutMkLst>
          <pc:spChg chg="mod">
            <ac:chgData name="Leonardo D'Ottavi" userId="cc80c60a-c19b-49bc-90b8-3f48842d83ae" providerId="ADAL" clId="{F3B286C2-40CF-4B70-95C4-2BE6995C30D5}" dt="2023-09-23T11:32:43.498" v="106" actId="207"/>
            <ac:spMkLst>
              <pc:docMk/>
              <pc:sldMasterMk cId="3529241926" sldId="2147483720"/>
              <pc:sldLayoutMk cId="1204125730" sldId="2147483728"/>
              <ac:spMk id="10" creationId="{79FE1DD2-21EE-470A-9002-2A465A11EC14}"/>
            </ac:spMkLst>
          </pc:spChg>
        </pc:sldLayoutChg>
        <pc:sldLayoutChg chg="modSp mod">
          <pc:chgData name="Leonardo D'Ottavi" userId="cc80c60a-c19b-49bc-90b8-3f48842d83ae" providerId="ADAL" clId="{F3B286C2-40CF-4B70-95C4-2BE6995C30D5}" dt="2023-09-23T11:32:40.078" v="105" actId="207"/>
          <pc:sldLayoutMkLst>
            <pc:docMk/>
            <pc:sldMasterMk cId="3529241926" sldId="2147483720"/>
            <pc:sldLayoutMk cId="3711681398" sldId="2147483729"/>
          </pc:sldLayoutMkLst>
          <pc:spChg chg="mod">
            <ac:chgData name="Leonardo D'Ottavi" userId="cc80c60a-c19b-49bc-90b8-3f48842d83ae" providerId="ADAL" clId="{F3B286C2-40CF-4B70-95C4-2BE6995C30D5}" dt="2023-09-23T11:32:40.078" v="105" actId="207"/>
            <ac:spMkLst>
              <pc:docMk/>
              <pc:sldMasterMk cId="3529241926" sldId="2147483720"/>
              <pc:sldLayoutMk cId="3711681398" sldId="2147483729"/>
              <ac:spMk id="10" creationId="{FFE944BF-EBE0-41F2-8211-C03DD2ED131E}"/>
            </ac:spMkLst>
          </pc:spChg>
        </pc:sldLayoutChg>
      </pc:sldMasterChg>
      <pc:sldMasterChg chg="add del mod addSldLayout delSldLayout modSldLayout">
        <pc:chgData name="Leonardo D'Ottavi" userId="cc80c60a-c19b-49bc-90b8-3f48842d83ae" providerId="ADAL" clId="{F3B286C2-40CF-4B70-95C4-2BE6995C30D5}" dt="2023-09-23T08:58:06.969" v="12" actId="2890"/>
        <pc:sldMasterMkLst>
          <pc:docMk/>
          <pc:sldMasterMk cId="3588694336" sldId="2147483733"/>
        </pc:sldMasterMkLst>
        <pc:sldLayoutChg chg="add del mod replId">
          <pc:chgData name="Leonardo D'Ottavi" userId="cc80c60a-c19b-49bc-90b8-3f48842d83ae" providerId="ADAL" clId="{F3B286C2-40CF-4B70-95C4-2BE6995C30D5}" dt="2023-09-23T08:58:06.969" v="12" actId="2890"/>
          <pc:sldLayoutMkLst>
            <pc:docMk/>
            <pc:sldMasterMk cId="3588694336" sldId="2147483733"/>
            <pc:sldLayoutMk cId="947201338" sldId="2147483734"/>
          </pc:sldLayoutMkLst>
        </pc:sldLayoutChg>
        <pc:sldLayoutChg chg="add del mod replId">
          <pc:chgData name="Leonardo D'Ottavi" userId="cc80c60a-c19b-49bc-90b8-3f48842d83ae" providerId="ADAL" clId="{F3B286C2-40CF-4B70-95C4-2BE6995C30D5}" dt="2023-09-23T08:58:06.969" v="12" actId="2890"/>
          <pc:sldLayoutMkLst>
            <pc:docMk/>
            <pc:sldMasterMk cId="3588694336" sldId="2147483733"/>
            <pc:sldLayoutMk cId="2667675601" sldId="2147483735"/>
          </pc:sldLayoutMkLst>
        </pc:sldLayoutChg>
        <pc:sldLayoutChg chg="add del mod replId">
          <pc:chgData name="Leonardo D'Ottavi" userId="cc80c60a-c19b-49bc-90b8-3f48842d83ae" providerId="ADAL" clId="{F3B286C2-40CF-4B70-95C4-2BE6995C30D5}" dt="2023-09-23T08:58:06.969" v="12" actId="2890"/>
          <pc:sldLayoutMkLst>
            <pc:docMk/>
            <pc:sldMasterMk cId="3588694336" sldId="2147483733"/>
            <pc:sldLayoutMk cId="3278896490" sldId="2147483736"/>
          </pc:sldLayoutMkLst>
        </pc:sldLayoutChg>
        <pc:sldLayoutChg chg="add del mod replId">
          <pc:chgData name="Leonardo D'Ottavi" userId="cc80c60a-c19b-49bc-90b8-3f48842d83ae" providerId="ADAL" clId="{F3B286C2-40CF-4B70-95C4-2BE6995C30D5}" dt="2023-09-23T08:58:06.969" v="12" actId="2890"/>
          <pc:sldLayoutMkLst>
            <pc:docMk/>
            <pc:sldMasterMk cId="3588694336" sldId="2147483733"/>
            <pc:sldLayoutMk cId="378978948" sldId="2147483737"/>
          </pc:sldLayoutMkLst>
        </pc:sldLayoutChg>
        <pc:sldLayoutChg chg="add del mod replId">
          <pc:chgData name="Leonardo D'Ottavi" userId="cc80c60a-c19b-49bc-90b8-3f48842d83ae" providerId="ADAL" clId="{F3B286C2-40CF-4B70-95C4-2BE6995C30D5}" dt="2023-09-23T08:58:06.969" v="12" actId="2890"/>
          <pc:sldLayoutMkLst>
            <pc:docMk/>
            <pc:sldMasterMk cId="3588694336" sldId="2147483733"/>
            <pc:sldLayoutMk cId="1412766327" sldId="2147483738"/>
          </pc:sldLayoutMkLst>
        </pc:sldLayoutChg>
        <pc:sldLayoutChg chg="add del mod replId">
          <pc:chgData name="Leonardo D'Ottavi" userId="cc80c60a-c19b-49bc-90b8-3f48842d83ae" providerId="ADAL" clId="{F3B286C2-40CF-4B70-95C4-2BE6995C30D5}" dt="2023-09-23T08:58:06.969" v="12" actId="2890"/>
          <pc:sldLayoutMkLst>
            <pc:docMk/>
            <pc:sldMasterMk cId="3588694336" sldId="2147483733"/>
            <pc:sldLayoutMk cId="2293885111" sldId="2147483739"/>
          </pc:sldLayoutMkLst>
        </pc:sldLayoutChg>
        <pc:sldLayoutChg chg="add del mod replId">
          <pc:chgData name="Leonardo D'Ottavi" userId="cc80c60a-c19b-49bc-90b8-3f48842d83ae" providerId="ADAL" clId="{F3B286C2-40CF-4B70-95C4-2BE6995C30D5}" dt="2023-09-23T08:58:06.969" v="12" actId="2890"/>
          <pc:sldLayoutMkLst>
            <pc:docMk/>
            <pc:sldMasterMk cId="3588694336" sldId="2147483733"/>
            <pc:sldLayoutMk cId="3516120824" sldId="2147483740"/>
          </pc:sldLayoutMkLst>
        </pc:sldLayoutChg>
        <pc:sldLayoutChg chg="add del mod replId">
          <pc:chgData name="Leonardo D'Ottavi" userId="cc80c60a-c19b-49bc-90b8-3f48842d83ae" providerId="ADAL" clId="{F3B286C2-40CF-4B70-95C4-2BE6995C30D5}" dt="2023-09-23T08:58:06.969" v="12" actId="2890"/>
          <pc:sldLayoutMkLst>
            <pc:docMk/>
            <pc:sldMasterMk cId="3588694336" sldId="2147483733"/>
            <pc:sldLayoutMk cId="1752621662" sldId="2147483741"/>
          </pc:sldLayoutMkLst>
        </pc:sldLayoutChg>
        <pc:sldLayoutChg chg="add del mod replId">
          <pc:chgData name="Leonardo D'Ottavi" userId="cc80c60a-c19b-49bc-90b8-3f48842d83ae" providerId="ADAL" clId="{F3B286C2-40CF-4B70-95C4-2BE6995C30D5}" dt="2023-09-23T08:58:06.969" v="12" actId="2890"/>
          <pc:sldLayoutMkLst>
            <pc:docMk/>
            <pc:sldMasterMk cId="3588694336" sldId="2147483733"/>
            <pc:sldLayoutMk cId="3431778329" sldId="2147483742"/>
          </pc:sldLayoutMkLst>
        </pc:sldLayoutChg>
        <pc:sldLayoutChg chg="add del mod replId">
          <pc:chgData name="Leonardo D'Ottavi" userId="cc80c60a-c19b-49bc-90b8-3f48842d83ae" providerId="ADAL" clId="{F3B286C2-40CF-4B70-95C4-2BE6995C30D5}" dt="2023-09-23T08:58:06.969" v="12" actId="2890"/>
          <pc:sldLayoutMkLst>
            <pc:docMk/>
            <pc:sldMasterMk cId="3588694336" sldId="2147483733"/>
            <pc:sldLayoutMk cId="1995215210" sldId="2147483743"/>
          </pc:sldLayoutMkLst>
        </pc:sldLayoutChg>
        <pc:sldLayoutChg chg="add del mod replId">
          <pc:chgData name="Leonardo D'Ottavi" userId="cc80c60a-c19b-49bc-90b8-3f48842d83ae" providerId="ADAL" clId="{F3B286C2-40CF-4B70-95C4-2BE6995C30D5}" dt="2023-09-23T08:58:06.969" v="12" actId="2890"/>
          <pc:sldLayoutMkLst>
            <pc:docMk/>
            <pc:sldMasterMk cId="3588694336" sldId="2147483733"/>
            <pc:sldLayoutMk cId="3646462221" sldId="2147483744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A8BE3D86-4CD7-F31D-54B6-EE995848C4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B268F4FE-A203-8B8F-CC9E-A2DCEF75E9B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A74DD2-8E53-470B-8646-02BB9552BE22}" type="datetimeFigureOut">
              <a:rPr lang="it-IT" smtClean="0"/>
              <a:t>10/10/2025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C51FBA9-2186-3F38-F1ED-F34B57E89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3969695-C27F-4316-765E-65C28A0278D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BBB95B-02C2-41BB-A9B7-DDBB724675E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409289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F1C294-2F5E-402F-ADF7-7076FF27C349}" type="datetimeFigureOut">
              <a:rPr lang="it-IT" smtClean="0"/>
              <a:t>10/10/2025</a:t>
            </a:fld>
            <a:endParaRPr lang="it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C0288A-C98E-4CBE-B69D-C060B2E07BE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292103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daptivecards.io/samples/WeatherLarge.html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adaptivecards.microsoft.com/designer" TargetMode="External"/><Relationship Id="rId4" Type="http://schemas.openxmlformats.org/officeDocument/2006/relationships/hyperlink" Target="https://adaptivecards.io/designer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This is the opening banner slide for 'AI BOT for GenZ'. The session is presented by: Andrea Tosato. This slide sets the visual theme for the presentation.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Sponsor acknowledgment slide. Take a moment to thank the event sponsors and explain their support for the conference.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Main title slide displaying 'AI BOT for GenZ'. Presented by: Andrea Tosato. Use this slide to introduce the session topic.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Samples and Templates | Adaptive Cards</a:t>
            </a:r>
            <a:endParaRPr lang="en-US" dirty="0"/>
          </a:p>
          <a:p>
            <a:r>
              <a:rPr lang="it-IT" dirty="0">
                <a:hlinkClick r:id="rId4"/>
              </a:rPr>
              <a:t>Designer | </a:t>
            </a:r>
            <a:r>
              <a:rPr lang="it-IT" dirty="0" err="1">
                <a:hlinkClick r:id="rId4"/>
              </a:rPr>
              <a:t>Adaptive</a:t>
            </a:r>
            <a:r>
              <a:rPr lang="it-IT" dirty="0">
                <a:hlinkClick r:id="rId4"/>
              </a:rPr>
              <a:t> Cards</a:t>
            </a:r>
            <a:endParaRPr lang="it-IT" dirty="0"/>
          </a:p>
          <a:p>
            <a:endParaRPr lang="it-IT" dirty="0"/>
          </a:p>
          <a:p>
            <a:endParaRPr lang="it-IT" dirty="0"/>
          </a:p>
          <a:p>
            <a:r>
              <a:rPr lang="it-IT" dirty="0" err="1">
                <a:hlinkClick r:id="rId5"/>
              </a:rPr>
              <a:t>Adaptive</a:t>
            </a:r>
            <a:r>
              <a:rPr lang="it-IT" dirty="0">
                <a:hlinkClick r:id="rId5"/>
              </a:rPr>
              <a:t> Card Designer</a:t>
            </a:r>
            <a:endParaRPr lang="it-IT" dirty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C0288A-C98E-4CBE-B69D-C060B2E07BEB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771154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Demo section for 'AI BOT for GenZ'. This slide is for live demonstrations. Ensure all demo materials are prepared and tested.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Q&amp;A slide for 'AI BOT for GenZ'. This is time for audience questions and discussion. Prepare to address common questions about the topic and invite participation.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Voting slide for 'AI BOT for GenZ'. Ask audience to scan the QR code or visit https://vote.dotnetdev.it/vote/7kjar40q/1025258 to vote. Emphasize the importance of feedback.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Relationship Id="rId5" Type="http://schemas.openxmlformats.org/officeDocument/2006/relationships/image" Target="../media/image5.jpg"/><Relationship Id="rId4" Type="http://schemas.openxmlformats.org/officeDocument/2006/relationships/image" Target="../media/image4.jpeg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microsoft.com/office/2007/relationships/hdphoto" Target="../media/hdphoto2.wdp"/><Relationship Id="rId7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Relationship Id="rId6" Type="http://schemas.openxmlformats.org/officeDocument/2006/relationships/image" Target="../media/image9.png"/><Relationship Id="rId11" Type="http://schemas.openxmlformats.org/officeDocument/2006/relationships/image" Target="../media/image12.png"/><Relationship Id="rId5" Type="http://schemas.openxmlformats.org/officeDocument/2006/relationships/image" Target="../media/image8.png"/><Relationship Id="rId10" Type="http://schemas.openxmlformats.org/officeDocument/2006/relationships/image" Target="../media/image15.png"/><Relationship Id="rId4" Type="http://schemas.openxmlformats.org/officeDocument/2006/relationships/image" Target="../media/image7.png"/><Relationship Id="rId9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g"/><Relationship Id="rId4" Type="http://schemas.openxmlformats.org/officeDocument/2006/relationships/image" Target="../media/image4.jpeg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microsoft.com/office/2007/relationships/hdphoto" Target="../media/hdphoto2.wdp"/><Relationship Id="rId7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microsoft.com/office/2007/relationships/hdphoto" Target="../media/hdphoto2.wdp"/><Relationship Id="rId7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erenc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E39836AA-E138-48A5-BA71-0DF9A3EA6287}"/>
              </a:ext>
            </a:extLst>
          </p:cNvPr>
          <p:cNvSpPr/>
          <p:nvPr userDrawn="1"/>
        </p:nvSpPr>
        <p:spPr>
          <a:xfrm>
            <a:off x="-456228" y="5247248"/>
            <a:ext cx="13104457" cy="1610751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40590A5-426A-D0A1-28BC-0BA5BD1ED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450" y="-27019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52513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1AC213-F388-4E21-98C4-36E6E89F2D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776" y="1600200"/>
            <a:ext cx="11205921" cy="2387600"/>
          </a:xfrm>
        </p:spPr>
        <p:txBody>
          <a:bodyPr anchor="ctr"/>
          <a:lstStyle>
            <a:lvl1pPr algn="ctr">
              <a:defRPr sz="4400">
                <a:latin typeface="+mn-lt"/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816E0C6-E17F-4FDB-8980-765ACC03A1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775" y="4344194"/>
            <a:ext cx="11205921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A79011E-D390-43E9-A2A7-33EA50B34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D52116E-899F-443D-9DAC-ADEC6441C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974020F4-9E0A-40BD-8784-A68D91CBF059}"/>
              </a:ext>
            </a:extLst>
          </p:cNvPr>
          <p:cNvSpPr txBox="1">
            <a:spLocks/>
          </p:cNvSpPr>
          <p:nvPr userDrawn="1"/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>
                <a:solidFill>
                  <a:srgbClr val="3B3838"/>
                </a:solidFill>
              </a:rPr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1078812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24B6594-436E-4CB3-AD0B-3DF1CF7856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B579950-EAE6-44C5-8A5A-B17F721DA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D6E3443-EB60-437C-AB50-5D4C81480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0965ADC6-875C-482E-A5A7-491A1C443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10151154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60E1D9-830C-42E5-B43B-29DB0C744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776" y="1736726"/>
            <a:ext cx="11205921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9591FCF-D95B-487B-A7A1-F791F33EB6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776" y="4596754"/>
            <a:ext cx="11205921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A098EBC-55A3-4699-8138-556E5BB63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6C5592B-641A-418A-A3A0-1A3EA60A3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Segnaposto titolo 1">
            <a:extLst>
              <a:ext uri="{FF2B5EF4-FFF2-40B4-BE49-F238E27FC236}">
                <a16:creationId xmlns:a16="http://schemas.microsoft.com/office/drawing/2014/main" id="{8C1A526D-BDB6-48B9-BE01-73554F395FF1}"/>
              </a:ext>
            </a:extLst>
          </p:cNvPr>
          <p:cNvSpPr txBox="1">
            <a:spLocks/>
          </p:cNvSpPr>
          <p:nvPr userDrawn="1"/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>
                <a:solidFill>
                  <a:srgbClr val="3B3838"/>
                </a:solidFill>
              </a:rPr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5268416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DDB07BF-6C79-4467-ACB1-0767E3771E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759" y="1825625"/>
            <a:ext cx="5129723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A3F5DFD-F0C1-4DC6-875A-D8417FB428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52974" y="1825625"/>
            <a:ext cx="5129723" cy="4351338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255D52C-1AD6-485F-97E2-A18AE2C9B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06CB1CD-EEE9-47F1-B168-D7DCFBDB8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titolo 1">
            <a:extLst>
              <a:ext uri="{FF2B5EF4-FFF2-40B4-BE49-F238E27FC236}">
                <a16:creationId xmlns:a16="http://schemas.microsoft.com/office/drawing/2014/main" id="{B915A429-AA51-465F-99BF-0EDBF7ED9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32310103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8A0B334-5A2E-420D-B34F-0C59C82F68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775" y="1674203"/>
            <a:ext cx="521911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3888714-BC9E-4F0C-9BCB-271CD43D75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775" y="2505075"/>
            <a:ext cx="5219113" cy="3684588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59DBCF60-51E3-49AF-B7E7-0E0D5D215F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63584" y="1681163"/>
            <a:ext cx="521911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C5EE61DC-AAA5-4E2D-BF46-D00329A5C1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63584" y="2505075"/>
            <a:ext cx="5219113" cy="3684588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7AAF0436-58B6-47F6-8E11-84D919C7E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3CE0F1DC-C34B-4F16-A8A1-59B2D4B6A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FF69F79A-A6ED-473E-82AC-E596A5C35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1661269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3183397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577963-0FD6-4635-A1A8-B7BCF35F3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776" y="1587657"/>
            <a:ext cx="4360984" cy="888865"/>
          </a:xfrm>
        </p:spPr>
        <p:txBody>
          <a:bodyPr anchor="b"/>
          <a:lstStyle>
            <a:lvl1pPr>
              <a:defRPr sz="3200">
                <a:solidFill>
                  <a:srgbClr val="0B78BD"/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56285E0-D2CF-45EC-824F-708C57150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2031" y="1587657"/>
            <a:ext cx="6230666" cy="4544968"/>
          </a:xfrm>
        </p:spPr>
        <p:txBody>
          <a:bodyPr/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2000">
                <a:latin typeface="+mn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085BD09-F8F1-4CF7-88B9-307E74D0BF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776" y="2880880"/>
            <a:ext cx="4360984" cy="325174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70B2838-7774-49C1-8FBD-409204B26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99A51A0-997F-4635-8FEA-B4232644B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0" name="Segnaposto titolo 1">
            <a:extLst>
              <a:ext uri="{FF2B5EF4-FFF2-40B4-BE49-F238E27FC236}">
                <a16:creationId xmlns:a16="http://schemas.microsoft.com/office/drawing/2014/main" id="{79FE1DD2-21EE-470A-9002-2A465A11EC14}"/>
              </a:ext>
            </a:extLst>
          </p:cNvPr>
          <p:cNvSpPr txBox="1">
            <a:spLocks/>
          </p:cNvSpPr>
          <p:nvPr userDrawn="1"/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>
                <a:solidFill>
                  <a:srgbClr val="3B3838"/>
                </a:solidFill>
              </a:rPr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12041257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5C9793-0D22-47FF-B7AF-15663D5AA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776" y="1528096"/>
            <a:ext cx="4360984" cy="1031965"/>
          </a:xfrm>
        </p:spPr>
        <p:txBody>
          <a:bodyPr anchor="b"/>
          <a:lstStyle>
            <a:lvl1pPr>
              <a:defRPr sz="3200">
                <a:solidFill>
                  <a:srgbClr val="0B78BD"/>
                </a:solidFill>
                <a:latin typeface="+mn-lt"/>
              </a:defRPr>
            </a:lvl1pPr>
          </a:lstStyle>
          <a:p>
            <a:endParaRPr lang="it-IT" dirty="0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3CCCD409-2A98-495F-9E05-476EDBD282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753687" y="1515291"/>
            <a:ext cx="6029010" cy="434575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B9D9E80-627A-4D17-9029-E14C8D6455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776" y="2807711"/>
            <a:ext cx="4360984" cy="309966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6802470-52B8-47E4-BB8D-82F7917C3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6AF4365-DBFC-499C-9A07-D4D2E10D0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0" name="Segnaposto titolo 1">
            <a:extLst>
              <a:ext uri="{FF2B5EF4-FFF2-40B4-BE49-F238E27FC236}">
                <a16:creationId xmlns:a16="http://schemas.microsoft.com/office/drawing/2014/main" id="{FFE944BF-EBE0-41F2-8211-C03DD2ED131E}"/>
              </a:ext>
            </a:extLst>
          </p:cNvPr>
          <p:cNvSpPr txBox="1">
            <a:spLocks/>
          </p:cNvSpPr>
          <p:nvPr userDrawn="1"/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>
                <a:solidFill>
                  <a:srgbClr val="3B3838"/>
                </a:solidFill>
              </a:rPr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37116813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F76DF86-3239-4301-B70B-A13C8ABA85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A96C9C4-33F1-4020-8250-3D1B97B5C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AD5C8DC-1645-450C-9B4E-D669ED3CB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A3481035-E8B5-4DD5-8880-5DE2CCECA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8900382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83D8386C-D3E1-4E69-B768-5BEB28C40A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53797" y="1554479"/>
            <a:ext cx="2628900" cy="4622484"/>
          </a:xfrm>
        </p:spPr>
        <p:txBody>
          <a:bodyPr vert="eaVert"/>
          <a:lstStyle>
            <a:lvl1pPr>
              <a:defRPr>
                <a:solidFill>
                  <a:srgbClr val="0B78BD"/>
                </a:solidFill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640F96A-A1E5-4D89-80FC-898C746DEC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619793" y="1554479"/>
            <a:ext cx="7534003" cy="4622483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661DD45-3A69-404E-8FF2-1C4D29051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303782C-43DE-45B5-A0FE-964602A91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9EE02F72-0479-433E-8790-EFB53CB0BF09}"/>
              </a:ext>
            </a:extLst>
          </p:cNvPr>
          <p:cNvSpPr txBox="1">
            <a:spLocks/>
          </p:cNvSpPr>
          <p:nvPr userDrawn="1"/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/>
              <a:t>Fare clic per modificare lo stile del titolo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93092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 preserve="1">
  <p:cSld name="Title">
    <p:bg>
      <p:bgPr>
        <a:solidFill>
          <a:srgbClr val="EFD48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 descr="Immagine che contiene testo, schermata, diagramma, Carattere&#10;&#10;Descrizione generata automaticamente">
            <a:extLst>
              <a:ext uri="{FF2B5EF4-FFF2-40B4-BE49-F238E27FC236}">
                <a16:creationId xmlns:a16="http://schemas.microsoft.com/office/drawing/2014/main" id="{5A6189CE-B4AF-6F03-F047-C74B0067860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17" t="30302" r="2176" b="26880"/>
          <a:stretch/>
        </p:blipFill>
        <p:spPr>
          <a:xfrm>
            <a:off x="0" y="3724044"/>
            <a:ext cx="12192000" cy="3133956"/>
          </a:xfrm>
          <a:prstGeom prst="rect">
            <a:avLst/>
          </a:prstGeom>
        </p:spPr>
      </p:pic>
      <p:sp>
        <p:nvSpPr>
          <p:cNvPr id="11" name="Google Shape;11;p2"/>
          <p:cNvSpPr txBox="1">
            <a:spLocks noGrp="1"/>
          </p:cNvSpPr>
          <p:nvPr>
            <p:ph type="ctrTitle" hasCustomPrompt="1"/>
          </p:nvPr>
        </p:nvSpPr>
        <p:spPr>
          <a:xfrm>
            <a:off x="4379200" y="35644"/>
            <a:ext cx="7812800" cy="3133956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400">
                <a:solidFill>
                  <a:srgbClr val="3B3838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9pPr>
          </a:lstStyle>
          <a:p>
            <a:r>
              <a:rPr lang="it-IT" dirty="0"/>
              <a:t>Session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496348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1AC213-F388-4E21-98C4-36E6E89F2D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600200"/>
            <a:ext cx="10258698" cy="2387600"/>
          </a:xfrm>
        </p:spPr>
        <p:txBody>
          <a:bodyPr anchor="ctr"/>
          <a:lstStyle>
            <a:lvl1pPr algn="ctr">
              <a:defRPr sz="4400">
                <a:latin typeface="+mn-lt"/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816E0C6-E17F-4FDB-8980-765ACC03A1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4344194"/>
            <a:ext cx="10258697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A79011E-D390-43E9-A2A7-33EA50B34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D52116E-899F-443D-9DAC-ADEC6441C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974020F4-9E0A-40BD-8784-A68D91CBF059}"/>
              </a:ext>
            </a:extLst>
          </p:cNvPr>
          <p:cNvSpPr txBox="1">
            <a:spLocks/>
          </p:cNvSpPr>
          <p:nvPr userDrawn="1"/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/>
              <a:t>Fare clic per modificare lo stile del titolo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480298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24B6594-436E-4CB3-AD0B-3DF1CF7856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B579950-EAE6-44C5-8A5A-B17F721DA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D6E3443-EB60-437C-AB50-5D4C81480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0965ADC6-875C-482E-A5A7-491A1C443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6077736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60E1D9-830C-42E5-B43B-29DB0C744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1736726"/>
            <a:ext cx="10162903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9591FCF-D95B-487B-A7A1-F791F33EB6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19794" y="4596754"/>
            <a:ext cx="10162903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A098EBC-55A3-4699-8138-556E5BB63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6C5592B-641A-418A-A3A0-1A3EA60A3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Segnaposto titolo 1">
            <a:extLst>
              <a:ext uri="{FF2B5EF4-FFF2-40B4-BE49-F238E27FC236}">
                <a16:creationId xmlns:a16="http://schemas.microsoft.com/office/drawing/2014/main" id="{8C1A526D-BDB6-48B9-BE01-73554F395FF1}"/>
              </a:ext>
            </a:extLst>
          </p:cNvPr>
          <p:cNvSpPr txBox="1">
            <a:spLocks/>
          </p:cNvSpPr>
          <p:nvPr userDrawn="1"/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>
                <a:solidFill>
                  <a:srgbClr val="3B3838"/>
                </a:solidFill>
              </a:rPr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4291266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DDB07BF-6C79-4467-ACB1-0767E3771E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07193" y="1825625"/>
            <a:ext cx="4713052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A3F5DFD-F0C1-4DC6-875A-D8417FB428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97189" y="1825625"/>
            <a:ext cx="4885508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255D52C-1AD6-485F-97E2-A18AE2C9B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06CB1CD-EEE9-47F1-B168-D7DCFBDB8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titolo 1">
            <a:extLst>
              <a:ext uri="{FF2B5EF4-FFF2-40B4-BE49-F238E27FC236}">
                <a16:creationId xmlns:a16="http://schemas.microsoft.com/office/drawing/2014/main" id="{B915A429-AA51-465F-99BF-0EDBF7ED9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60224856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8A0B334-5A2E-420D-B34F-0C59C82F68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19795" y="1681163"/>
            <a:ext cx="487244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3888714-BC9E-4F0C-9BCB-271CD43D75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19795" y="2505075"/>
            <a:ext cx="4872446" cy="3684588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59DBCF60-51E3-49AF-B7E7-0E0D5D215F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910251" y="1681163"/>
            <a:ext cx="487244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C5EE61DC-AAA5-4E2D-BF46-D00329A5C1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910251" y="2505075"/>
            <a:ext cx="4872446" cy="3684588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7AAF0436-58B6-47F6-8E11-84D919C7E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3CE0F1DC-C34B-4F16-A8A1-59B2D4B6A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FF69F79A-A6ED-473E-82AC-E596A5C35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424167546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3497BDC-F780-482A-B00D-623003EBC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DF9F76F-F710-4222-8AE8-D8EF547FE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Segnaposto titolo 1">
            <a:extLst>
              <a:ext uri="{FF2B5EF4-FFF2-40B4-BE49-F238E27FC236}">
                <a16:creationId xmlns:a16="http://schemas.microsoft.com/office/drawing/2014/main" id="{5F8448A6-BA0D-48F5-901B-CA9C0E892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316768871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52777D80-3793-46C5-9B6B-BF992CAF3CCE}"/>
              </a:ext>
            </a:extLst>
          </p:cNvPr>
          <p:cNvSpPr/>
          <p:nvPr userDrawn="1"/>
        </p:nvSpPr>
        <p:spPr>
          <a:xfrm>
            <a:off x="0" y="6195216"/>
            <a:ext cx="12192000" cy="662783"/>
          </a:xfrm>
          <a:prstGeom prst="rect">
            <a:avLst/>
          </a:prstGeom>
          <a:solidFill>
            <a:srgbClr val="EFD48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it-IT" dirty="0"/>
              <a:t>#AzureDayRome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317962672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577963-0FD6-4635-A1A8-B7BCF35F3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1587657"/>
            <a:ext cx="3932237" cy="888865"/>
          </a:xfrm>
        </p:spPr>
        <p:txBody>
          <a:bodyPr anchor="b"/>
          <a:lstStyle>
            <a:lvl1pPr>
              <a:defRPr sz="3200">
                <a:solidFill>
                  <a:srgbClr val="3B3838"/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56285E0-D2CF-45EC-824F-708C57150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9097" y="1587657"/>
            <a:ext cx="5943600" cy="4544968"/>
          </a:xfrm>
        </p:spPr>
        <p:txBody>
          <a:bodyPr/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2000">
                <a:latin typeface="+mn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085BD09-F8F1-4CF7-88B9-307E74D0BF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19794" y="2880880"/>
            <a:ext cx="3932237" cy="325174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70B2838-7774-49C1-8FBD-409204B26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99A51A0-997F-4635-8FEA-B4232644B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Segnaposto titolo 1">
            <a:extLst>
              <a:ext uri="{FF2B5EF4-FFF2-40B4-BE49-F238E27FC236}">
                <a16:creationId xmlns:a16="http://schemas.microsoft.com/office/drawing/2014/main" id="{88C52628-7CD8-4B9E-85F2-AA6D0F451AE1}"/>
              </a:ext>
            </a:extLst>
          </p:cNvPr>
          <p:cNvSpPr txBox="1">
            <a:spLocks/>
          </p:cNvSpPr>
          <p:nvPr userDrawn="1"/>
        </p:nvSpPr>
        <p:spPr>
          <a:xfrm>
            <a:off x="1463039" y="18255"/>
            <a:ext cx="107289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/>
              <a:t>Fare clic per modificare lo stile del titolo </a:t>
            </a:r>
            <a:endParaRPr lang="it-IT" dirty="0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3F1D8162-967F-491C-8075-478356124555}"/>
              </a:ext>
            </a:extLst>
          </p:cNvPr>
          <p:cNvSpPr txBox="1">
            <a:spLocks/>
          </p:cNvSpPr>
          <p:nvPr userDrawn="1"/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>
                <a:solidFill>
                  <a:srgbClr val="3B3838"/>
                </a:solidFill>
              </a:rPr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68869528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5C9793-0D22-47FF-B7AF-15663D5AA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1515291"/>
            <a:ext cx="3932237" cy="1031965"/>
          </a:xfrm>
        </p:spPr>
        <p:txBody>
          <a:bodyPr anchor="b"/>
          <a:lstStyle>
            <a:lvl1pPr>
              <a:defRPr sz="3200">
                <a:solidFill>
                  <a:srgbClr val="3B3838"/>
                </a:solidFill>
                <a:latin typeface="+mn-lt"/>
              </a:defRPr>
            </a:lvl1pPr>
          </a:lstStyle>
          <a:p>
            <a:endParaRPr lang="it-IT" dirty="0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3CCCD409-2A98-495F-9E05-476EDBD282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969725" y="1515291"/>
            <a:ext cx="5812971" cy="434575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B9D9E80-627A-4D17-9029-E14C8D6455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19793" y="2761388"/>
            <a:ext cx="3932237" cy="309966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6802470-52B8-47E4-BB8D-82F7917C3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6AF4365-DBFC-499C-9A07-D4D2E10D0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Segnaposto titolo 1">
            <a:extLst>
              <a:ext uri="{FF2B5EF4-FFF2-40B4-BE49-F238E27FC236}">
                <a16:creationId xmlns:a16="http://schemas.microsoft.com/office/drawing/2014/main" id="{0BE16406-DCB4-4984-8046-F9EFFF081186}"/>
              </a:ext>
            </a:extLst>
          </p:cNvPr>
          <p:cNvSpPr txBox="1">
            <a:spLocks/>
          </p:cNvSpPr>
          <p:nvPr userDrawn="1"/>
        </p:nvSpPr>
        <p:spPr>
          <a:xfrm>
            <a:off x="1463039" y="18255"/>
            <a:ext cx="1072895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/>
              <a:t>Fare clic per modificare lo stile del titolo </a:t>
            </a:r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E5B1B50D-5827-411C-8C68-4B6FEA76FB11}"/>
              </a:ext>
            </a:extLst>
          </p:cNvPr>
          <p:cNvSpPr txBox="1">
            <a:spLocks/>
          </p:cNvSpPr>
          <p:nvPr userDrawn="1"/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>
                <a:solidFill>
                  <a:srgbClr val="3B3838"/>
                </a:solidFill>
              </a:rPr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386794663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F76DF86-3239-4301-B70B-A13C8ABA85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A96C9C4-33F1-4020-8250-3D1B97B5C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AD5C8DC-1645-450C-9B4E-D669ED3CB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A3481035-E8B5-4DD5-8880-5DE2CCECA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13287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ferenc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E39836AA-E138-48A5-BA71-0DF9A3EA6287}"/>
              </a:ext>
            </a:extLst>
          </p:cNvPr>
          <p:cNvSpPr/>
          <p:nvPr userDrawn="1"/>
        </p:nvSpPr>
        <p:spPr>
          <a:xfrm>
            <a:off x="-456228" y="5247248"/>
            <a:ext cx="13104457" cy="1610751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40590A5-426A-D0A1-28BC-0BA5BD1ED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450" y="-27019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4324381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83D8386C-D3E1-4E69-B768-5BEB28C40A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53797" y="1554479"/>
            <a:ext cx="2628900" cy="4622484"/>
          </a:xfrm>
        </p:spPr>
        <p:txBody>
          <a:bodyPr vert="eaVert"/>
          <a:lstStyle>
            <a:lvl1pPr>
              <a:defRPr>
                <a:solidFill>
                  <a:srgbClr val="3B3838"/>
                </a:solidFill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640F96A-A1E5-4D89-80FC-898C746DEC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619793" y="1554479"/>
            <a:ext cx="7534003" cy="4622483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661DD45-3A69-404E-8FF2-1C4D29051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303782C-43DE-45B5-A0FE-964602A91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9EE02F72-0479-433E-8790-EFB53CB0BF09}"/>
              </a:ext>
            </a:extLst>
          </p:cNvPr>
          <p:cNvSpPr txBox="1">
            <a:spLocks/>
          </p:cNvSpPr>
          <p:nvPr userDrawn="1"/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>
                <a:solidFill>
                  <a:srgbClr val="3B3838"/>
                </a:solidFill>
              </a:rPr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176205685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1AC213-F388-4E21-98C4-36E6E89F2D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25633" y="1600200"/>
            <a:ext cx="9157063" cy="2387600"/>
          </a:xfrm>
        </p:spPr>
        <p:txBody>
          <a:bodyPr anchor="ctr"/>
          <a:lstStyle>
            <a:lvl1pPr algn="ctr">
              <a:defRPr sz="4400">
                <a:latin typeface="+mn-lt"/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816E0C6-E17F-4FDB-8980-765ACC03A1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25634" y="4344194"/>
            <a:ext cx="91570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A79011E-D390-43E9-A2A7-33EA50B34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D52116E-899F-443D-9DAC-ADEC6441C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974020F4-9E0A-40BD-8784-A68D91CBF059}"/>
              </a:ext>
            </a:extLst>
          </p:cNvPr>
          <p:cNvSpPr txBox="1">
            <a:spLocks/>
          </p:cNvSpPr>
          <p:nvPr userDrawn="1"/>
        </p:nvSpPr>
        <p:spPr>
          <a:xfrm>
            <a:off x="2625633" y="316559"/>
            <a:ext cx="9157064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>
                <a:solidFill>
                  <a:srgbClr val="3B3838"/>
                </a:solidFill>
              </a:rPr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65895361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24B6594-436E-4CB3-AD0B-3DF1CF7856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B579950-EAE6-44C5-8A5A-B17F721DA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D6E3443-EB60-437C-AB50-5D4C81480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0965ADC6-875C-482E-A5A7-491A1C443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5634" y="316559"/>
            <a:ext cx="915706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25973848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360E1D9-830C-42E5-B43B-29DB0C744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5634" y="1736726"/>
            <a:ext cx="9157063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9591FCF-D95B-487B-A7A1-F791F33EB6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25634" y="4596754"/>
            <a:ext cx="9157063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A098EBC-55A3-4699-8138-556E5BB63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6C5592B-641A-418A-A3A0-1A3EA60A3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Segnaposto titolo 1">
            <a:extLst>
              <a:ext uri="{FF2B5EF4-FFF2-40B4-BE49-F238E27FC236}">
                <a16:creationId xmlns:a16="http://schemas.microsoft.com/office/drawing/2014/main" id="{8C1A526D-BDB6-48B9-BE01-73554F395FF1}"/>
              </a:ext>
            </a:extLst>
          </p:cNvPr>
          <p:cNvSpPr txBox="1">
            <a:spLocks/>
          </p:cNvSpPr>
          <p:nvPr userDrawn="1"/>
        </p:nvSpPr>
        <p:spPr>
          <a:xfrm>
            <a:off x="2625634" y="316559"/>
            <a:ext cx="915706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>
                <a:solidFill>
                  <a:srgbClr val="3B3838"/>
                </a:solidFill>
              </a:rPr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24683240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DDB07BF-6C79-4467-ACB1-0767E3771E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25634" y="1835513"/>
            <a:ext cx="4323805" cy="4351338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A3F5DFD-F0C1-4DC6-875A-D8417FB428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458891" y="1825625"/>
            <a:ext cx="4323805" cy="4351338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255D52C-1AD6-485F-97E2-A18AE2C9B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06CB1CD-EEE9-47F1-B168-D7DCFBDB8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titolo 1">
            <a:extLst>
              <a:ext uri="{FF2B5EF4-FFF2-40B4-BE49-F238E27FC236}">
                <a16:creationId xmlns:a16="http://schemas.microsoft.com/office/drawing/2014/main" id="{B915A429-AA51-465F-99BF-0EDBF7ED9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5634" y="316559"/>
            <a:ext cx="915706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24587005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8A0B334-5A2E-420D-B34F-0C59C82F68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25634" y="1664155"/>
            <a:ext cx="419317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3888714-BC9E-4F0C-9BCB-271CD43D75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625633" y="2527640"/>
            <a:ext cx="4193179" cy="3684588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59DBCF60-51E3-49AF-B7E7-0E0D5D215F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589519" y="1681163"/>
            <a:ext cx="419317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C5EE61DC-AAA5-4E2D-BF46-D00329A5C1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589519" y="2505075"/>
            <a:ext cx="4193177" cy="3684588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7AAF0436-58B6-47F6-8E11-84D919C7E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3CE0F1DC-C34B-4F16-A8A1-59B2D4B6A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FF69F79A-A6ED-473E-82AC-E596A5C35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5633" y="316559"/>
            <a:ext cx="9157064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90030919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3497BDC-F780-482A-B00D-623003EBC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DF9F76F-F710-4222-8AE8-D8EF547FE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Segnaposto titolo 1">
            <a:extLst>
              <a:ext uri="{FF2B5EF4-FFF2-40B4-BE49-F238E27FC236}">
                <a16:creationId xmlns:a16="http://schemas.microsoft.com/office/drawing/2014/main" id="{5F8448A6-BA0D-48F5-901B-CA9C0E892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5634" y="316559"/>
            <a:ext cx="915706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72352017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5634" y="316559"/>
            <a:ext cx="915706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72813758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577963-0FD6-4635-A1A8-B7BCF35F3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5634" y="1587657"/>
            <a:ext cx="3592286" cy="888865"/>
          </a:xfrm>
        </p:spPr>
        <p:txBody>
          <a:bodyPr anchor="b"/>
          <a:lstStyle>
            <a:lvl1pPr>
              <a:defRPr sz="3200">
                <a:solidFill>
                  <a:srgbClr val="3B3838"/>
                </a:solidFill>
              </a:defRPr>
            </a:lvl1pPr>
          </a:lstStyle>
          <a:p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56285E0-D2CF-45EC-824F-708C57150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9971" y="1587657"/>
            <a:ext cx="5142726" cy="4544968"/>
          </a:xfrm>
        </p:spPr>
        <p:txBody>
          <a:bodyPr/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2000">
                <a:latin typeface="+mn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085BD09-F8F1-4CF7-88B9-307E74D0BF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625634" y="2874869"/>
            <a:ext cx="3592286" cy="325174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70B2838-7774-49C1-8FBD-409204B26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99A51A0-997F-4635-8FEA-B4232644B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3F1D8162-967F-491C-8075-478356124555}"/>
              </a:ext>
            </a:extLst>
          </p:cNvPr>
          <p:cNvSpPr txBox="1">
            <a:spLocks/>
          </p:cNvSpPr>
          <p:nvPr userDrawn="1"/>
        </p:nvSpPr>
        <p:spPr>
          <a:xfrm>
            <a:off x="2625634" y="316559"/>
            <a:ext cx="915706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>
                <a:solidFill>
                  <a:srgbClr val="3B3838"/>
                </a:solidFill>
              </a:rPr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81915080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5C9793-0D22-47FF-B7AF-15663D5AA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5635" y="1481773"/>
            <a:ext cx="3470366" cy="1031965"/>
          </a:xfrm>
        </p:spPr>
        <p:txBody>
          <a:bodyPr anchor="b"/>
          <a:lstStyle>
            <a:lvl1pPr>
              <a:defRPr sz="3200">
                <a:solidFill>
                  <a:srgbClr val="3B3838"/>
                </a:solidFill>
                <a:latin typeface="+mn-lt"/>
              </a:defRPr>
            </a:lvl1pPr>
          </a:lstStyle>
          <a:p>
            <a:endParaRPr lang="it-IT" dirty="0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3CCCD409-2A98-495F-9E05-476EDBD282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09807" y="1481773"/>
            <a:ext cx="5172890" cy="437927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B9D9E80-627A-4D17-9029-E14C8D6455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625635" y="2740387"/>
            <a:ext cx="3470366" cy="309966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6802470-52B8-47E4-BB8D-82F7917C3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6AF4365-DBFC-499C-9A07-D4D2E10D0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titolo 1">
            <a:extLst>
              <a:ext uri="{FF2B5EF4-FFF2-40B4-BE49-F238E27FC236}">
                <a16:creationId xmlns:a16="http://schemas.microsoft.com/office/drawing/2014/main" id="{E5B1B50D-5827-411C-8C68-4B6FEA76FB11}"/>
              </a:ext>
            </a:extLst>
          </p:cNvPr>
          <p:cNvSpPr txBox="1">
            <a:spLocks/>
          </p:cNvSpPr>
          <p:nvPr userDrawn="1"/>
        </p:nvSpPr>
        <p:spPr>
          <a:xfrm>
            <a:off x="2625634" y="316559"/>
            <a:ext cx="915706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>
                <a:solidFill>
                  <a:srgbClr val="3B3838"/>
                </a:solidFill>
              </a:rPr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1392561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erenc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E39836AA-E138-48A5-BA71-0DF9A3EA6287}"/>
              </a:ext>
            </a:extLst>
          </p:cNvPr>
          <p:cNvSpPr/>
          <p:nvPr userDrawn="1"/>
        </p:nvSpPr>
        <p:spPr>
          <a:xfrm>
            <a:off x="-196948" y="3165232"/>
            <a:ext cx="12845177" cy="3692768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400" b="0" i="0" u="none" strike="noStrike" kern="1200" cap="none" spc="0" normalizeH="0" baseline="0" noProof="0" dirty="0">
                <a:ln>
                  <a:noFill/>
                </a:ln>
                <a:solidFill>
                  <a:srgbClr val="3B383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Titolo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7CEDCFE-2CDD-6133-F929-5516C5D66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450" y="-28924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3483126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F76DF86-3239-4301-B70B-A13C8ABA85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A96C9C4-33F1-4020-8250-3D1B97B5C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AD5C8DC-1645-450C-9B4E-D669ED3CB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A3481035-E8B5-4DD5-8880-5DE2CCECA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5634" y="316559"/>
            <a:ext cx="915706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03812426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83D8386C-D3E1-4E69-B768-5BEB28C40A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53797" y="1554479"/>
            <a:ext cx="2628900" cy="4622484"/>
          </a:xfrm>
        </p:spPr>
        <p:txBody>
          <a:bodyPr vert="eaVert"/>
          <a:lstStyle>
            <a:lvl1pPr>
              <a:defRPr>
                <a:solidFill>
                  <a:srgbClr val="3B3838"/>
                </a:solidFill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640F96A-A1E5-4D89-80FC-898C746DEC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625634" y="1554479"/>
            <a:ext cx="6528164" cy="4622483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661DD45-3A69-404E-8FF2-1C4D29051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303782C-43DE-45B5-A0FE-964602A91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9EE02F72-0479-433E-8790-EFB53CB0BF09}"/>
              </a:ext>
            </a:extLst>
          </p:cNvPr>
          <p:cNvSpPr txBox="1">
            <a:spLocks/>
          </p:cNvSpPr>
          <p:nvPr userDrawn="1"/>
        </p:nvSpPr>
        <p:spPr>
          <a:xfrm>
            <a:off x="2625634" y="316559"/>
            <a:ext cx="915706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>
                <a:solidFill>
                  <a:srgbClr val="3B3838"/>
                </a:solidFill>
              </a:rPr>
              <a:t>Fare clic per modificare lo stile del titolo </a:t>
            </a:r>
          </a:p>
        </p:txBody>
      </p:sp>
    </p:spTree>
    <p:extLst>
      <p:ext uri="{BB962C8B-B14F-4D97-AF65-F5344CB8AC3E}">
        <p14:creationId xmlns:p14="http://schemas.microsoft.com/office/powerpoint/2010/main" val="280596376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177288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 preserve="1">
  <p:cSld name="Speaker Intro 2">
    <p:bg>
      <p:bgPr>
        <a:solidFill>
          <a:srgbClr val="EFD48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 descr="Immagine che contiene testo, schermata, diagramma, Carattere&#10;&#10;Descrizione generata automaticamente">
            <a:extLst>
              <a:ext uri="{FF2B5EF4-FFF2-40B4-BE49-F238E27FC236}">
                <a16:creationId xmlns:a16="http://schemas.microsoft.com/office/drawing/2014/main" id="{5A6189CE-B4AF-6F03-F047-C74B0067860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17" t="30302" r="2176" b="26880"/>
          <a:stretch/>
        </p:blipFill>
        <p:spPr>
          <a:xfrm>
            <a:off x="0" y="3724044"/>
            <a:ext cx="12192000" cy="3133956"/>
          </a:xfrm>
          <a:prstGeom prst="rect">
            <a:avLst/>
          </a:prstGeom>
        </p:spPr>
      </p:pic>
      <p:sp>
        <p:nvSpPr>
          <p:cNvPr id="11" name="Google Shape;11;p2"/>
          <p:cNvSpPr txBox="1">
            <a:spLocks noGrp="1"/>
          </p:cNvSpPr>
          <p:nvPr>
            <p:ph type="ctrTitle" hasCustomPrompt="1"/>
          </p:nvPr>
        </p:nvSpPr>
        <p:spPr>
          <a:xfrm>
            <a:off x="4379200" y="1289756"/>
            <a:ext cx="7812800" cy="3688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600">
                <a:solidFill>
                  <a:srgbClr val="3B3838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9pPr>
          </a:lstStyle>
          <a:p>
            <a:r>
              <a:rPr lang="it-IT" dirty="0"/>
              <a:t>Session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2901898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erenc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E39836AA-E138-48A5-BA71-0DF9A3EA6287}"/>
              </a:ext>
            </a:extLst>
          </p:cNvPr>
          <p:cNvSpPr/>
          <p:nvPr userDrawn="1"/>
        </p:nvSpPr>
        <p:spPr>
          <a:xfrm>
            <a:off x="-456228" y="5247248"/>
            <a:ext cx="13104457" cy="1610751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4767899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erenc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E39836AA-E138-48A5-BA71-0DF9A3EA6287}"/>
              </a:ext>
            </a:extLst>
          </p:cNvPr>
          <p:cNvSpPr/>
          <p:nvPr userDrawn="1"/>
        </p:nvSpPr>
        <p:spPr>
          <a:xfrm>
            <a:off x="-196948" y="3165232"/>
            <a:ext cx="12845177" cy="3692768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4400" dirty="0">
                <a:solidFill>
                  <a:srgbClr val="3B3838"/>
                </a:solidFill>
              </a:rPr>
              <a:t>Titolo</a:t>
            </a:r>
          </a:p>
        </p:txBody>
      </p:sp>
    </p:spTree>
    <p:extLst>
      <p:ext uri="{BB962C8B-B14F-4D97-AF65-F5344CB8AC3E}">
        <p14:creationId xmlns:p14="http://schemas.microsoft.com/office/powerpoint/2010/main" val="2021037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eaker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>
            <a:extLst>
              <a:ext uri="{FF2B5EF4-FFF2-40B4-BE49-F238E27FC236}">
                <a16:creationId xmlns:a16="http://schemas.microsoft.com/office/drawing/2014/main" id="{C27300C4-421D-4405-87C1-01BBAA9D102A}"/>
              </a:ext>
            </a:extLst>
          </p:cNvPr>
          <p:cNvSpPr/>
          <p:nvPr userDrawn="1"/>
        </p:nvSpPr>
        <p:spPr>
          <a:xfrm>
            <a:off x="4799426" y="1890747"/>
            <a:ext cx="2602523" cy="24196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3BC52BE1-DA7B-4B4B-A750-43DC5BAFD8E7}"/>
              </a:ext>
            </a:extLst>
          </p:cNvPr>
          <p:cNvSpPr/>
          <p:nvPr userDrawn="1"/>
        </p:nvSpPr>
        <p:spPr>
          <a:xfrm>
            <a:off x="0" y="5532119"/>
            <a:ext cx="12192000" cy="10269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5400" b="0" dirty="0">
                <a:solidFill>
                  <a:srgbClr val="3B3838"/>
                </a:solidFill>
                <a:latin typeface="+mn-lt"/>
              </a:rPr>
              <a:t>Session Title</a:t>
            </a:r>
          </a:p>
        </p:txBody>
      </p:sp>
      <p:sp>
        <p:nvSpPr>
          <p:cNvPr id="5" name="Segnaposto immagine 2">
            <a:extLst>
              <a:ext uri="{FF2B5EF4-FFF2-40B4-BE49-F238E27FC236}">
                <a16:creationId xmlns:a16="http://schemas.microsoft.com/office/drawing/2014/main" id="{87C983A3-DC74-4C7F-BA9E-8FD9BACC78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799426" y="1896423"/>
            <a:ext cx="2602523" cy="241964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805D74D9-99C3-442C-94A0-2256DCB3A8AD}"/>
              </a:ext>
            </a:extLst>
          </p:cNvPr>
          <p:cNvSpPr txBox="1"/>
          <p:nvPr userDrawn="1"/>
        </p:nvSpPr>
        <p:spPr>
          <a:xfrm>
            <a:off x="4799426" y="4441319"/>
            <a:ext cx="26025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dirty="0">
                <a:solidFill>
                  <a:schemeClr val="bg1"/>
                </a:solidFill>
              </a:rPr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79881237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bg>
      <p:bgPr>
        <a:solidFill>
          <a:srgbClr val="EFD4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>
            <a:extLst>
              <a:ext uri="{FF2B5EF4-FFF2-40B4-BE49-F238E27FC236}">
                <a16:creationId xmlns:a16="http://schemas.microsoft.com/office/drawing/2014/main" id="{1B3740AF-E675-42BE-A189-ABCECA1A81AE}"/>
              </a:ext>
            </a:extLst>
          </p:cNvPr>
          <p:cNvSpPr/>
          <p:nvPr userDrawn="1"/>
        </p:nvSpPr>
        <p:spPr>
          <a:xfrm>
            <a:off x="4794736" y="1308294"/>
            <a:ext cx="2602523" cy="24196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51E6DB1A-82C4-4D31-BAD7-53B0226442FB}"/>
              </a:ext>
            </a:extLst>
          </p:cNvPr>
          <p:cNvSpPr/>
          <p:nvPr userDrawn="1"/>
        </p:nvSpPr>
        <p:spPr>
          <a:xfrm>
            <a:off x="0" y="5187462"/>
            <a:ext cx="12192000" cy="10269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5400" b="0" dirty="0">
              <a:solidFill>
                <a:srgbClr val="0B78BD"/>
              </a:solidFill>
              <a:latin typeface="+mn-lt"/>
            </a:endParaRPr>
          </a:p>
        </p:txBody>
      </p:sp>
      <p:sp>
        <p:nvSpPr>
          <p:cNvPr id="11" name="Segnaposto immagine 2">
            <a:extLst>
              <a:ext uri="{FF2B5EF4-FFF2-40B4-BE49-F238E27FC236}">
                <a16:creationId xmlns:a16="http://schemas.microsoft.com/office/drawing/2014/main" id="{9024054E-FC58-4A9F-88D6-B1508DD55D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794737" y="1308294"/>
            <a:ext cx="2602523" cy="241964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9E73A9E7-9566-4807-80F0-C8A8ACDB8D9B}"/>
              </a:ext>
            </a:extLst>
          </p:cNvPr>
          <p:cNvSpPr txBox="1"/>
          <p:nvPr userDrawn="1"/>
        </p:nvSpPr>
        <p:spPr>
          <a:xfrm>
            <a:off x="4794735" y="3727937"/>
            <a:ext cx="26025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dirty="0">
                <a:solidFill>
                  <a:schemeClr val="bg1"/>
                </a:solidFill>
              </a:rPr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45564709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504714" y="6356350"/>
            <a:ext cx="12779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/>
              <a:t>#AzureDayRome</a:t>
            </a:r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19794" y="6356350"/>
            <a:ext cx="88849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3B3838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/>
              <a:t>Agenda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72F75EAC-49A5-42C5-A41A-271C74B54F74}"/>
              </a:ext>
            </a:extLst>
          </p:cNvPr>
          <p:cNvSpPr/>
          <p:nvPr userDrawn="1"/>
        </p:nvSpPr>
        <p:spPr>
          <a:xfrm>
            <a:off x="0" y="0"/>
            <a:ext cx="1332411" cy="6839745"/>
          </a:xfrm>
          <a:prstGeom prst="rect">
            <a:avLst/>
          </a:prstGeom>
          <a:solidFill>
            <a:srgbClr val="EFD485"/>
          </a:solidFill>
          <a:ln>
            <a:solidFill>
              <a:srgbClr val="EFD4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7BBDB68D-3EA1-4F6B-B91B-966B58B8680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8255"/>
            <a:ext cx="1332411" cy="1332411"/>
          </a:xfrm>
          <a:prstGeom prst="rect">
            <a:avLst/>
          </a:prstGeom>
        </p:spPr>
      </p:pic>
      <p:sp>
        <p:nvSpPr>
          <p:cNvPr id="12" name="Segnaposto testo 2">
            <a:extLst>
              <a:ext uri="{FF2B5EF4-FFF2-40B4-BE49-F238E27FC236}">
                <a16:creationId xmlns:a16="http://schemas.microsoft.com/office/drawing/2014/main" id="{C75428D7-6ACD-4F9B-9159-66E4F87F73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9794" y="1492176"/>
            <a:ext cx="1016290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400">
                <a:solidFill>
                  <a:srgbClr val="3B3838"/>
                </a:solidFill>
              </a:defRPr>
            </a:lvl1pPr>
            <a:lvl2pPr>
              <a:defRPr sz="2400">
                <a:solidFill>
                  <a:srgbClr val="3B3838"/>
                </a:solidFill>
              </a:defRPr>
            </a:lvl2pPr>
            <a:lvl3pPr>
              <a:defRPr sz="2400">
                <a:solidFill>
                  <a:srgbClr val="3B3838"/>
                </a:solidFill>
              </a:defRPr>
            </a:lvl3pPr>
            <a:lvl4pPr>
              <a:defRPr sz="2400">
                <a:solidFill>
                  <a:srgbClr val="3B3838"/>
                </a:solidFill>
              </a:defRPr>
            </a:lvl4pPr>
            <a:lvl5pPr>
              <a:defRPr sz="2400">
                <a:solidFill>
                  <a:srgbClr val="3B3838"/>
                </a:solidFill>
              </a:defRPr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387277417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504714" y="6356350"/>
            <a:ext cx="12779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/>
              <a:t>#AzureDayRome</a:t>
            </a:r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19794" y="6356350"/>
            <a:ext cx="88849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3B3838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endParaRPr lang="it-IT" dirty="0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72F75EAC-49A5-42C5-A41A-271C74B54F74}"/>
              </a:ext>
            </a:extLst>
          </p:cNvPr>
          <p:cNvSpPr/>
          <p:nvPr userDrawn="1"/>
        </p:nvSpPr>
        <p:spPr>
          <a:xfrm>
            <a:off x="0" y="0"/>
            <a:ext cx="1332411" cy="6839745"/>
          </a:xfrm>
          <a:prstGeom prst="rect">
            <a:avLst/>
          </a:prstGeom>
          <a:solidFill>
            <a:srgbClr val="EFD48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7BBDB68D-3EA1-4F6B-B91B-966B58B8680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8255"/>
            <a:ext cx="1332411" cy="1332411"/>
          </a:xfrm>
          <a:prstGeom prst="rect">
            <a:avLst/>
          </a:prstGeom>
        </p:spPr>
      </p:pic>
      <p:sp>
        <p:nvSpPr>
          <p:cNvPr id="7" name="Segnaposto titolo 1">
            <a:extLst>
              <a:ext uri="{FF2B5EF4-FFF2-40B4-BE49-F238E27FC236}">
                <a16:creationId xmlns:a16="http://schemas.microsoft.com/office/drawing/2014/main" id="{8304AE0C-0056-49D9-A1BB-E5FD6B842774}"/>
              </a:ext>
            </a:extLst>
          </p:cNvPr>
          <p:cNvSpPr txBox="1">
            <a:spLocks/>
          </p:cNvSpPr>
          <p:nvPr userDrawn="1"/>
        </p:nvSpPr>
        <p:spPr>
          <a:xfrm rot="16200000">
            <a:off x="-1854893" y="3503863"/>
            <a:ext cx="5042195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pPr algn="ctr"/>
            <a:r>
              <a:rPr lang="it-IT">
                <a:solidFill>
                  <a:schemeClr val="bg1"/>
                </a:solidFill>
              </a:rPr>
              <a:t>Agenda</a:t>
            </a:r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8" name="Segnaposto testo 2">
            <a:extLst>
              <a:ext uri="{FF2B5EF4-FFF2-40B4-BE49-F238E27FC236}">
                <a16:creationId xmlns:a16="http://schemas.microsoft.com/office/drawing/2014/main" id="{8BBCFD4C-AEE9-4341-8F2A-49306A0599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9794" y="1492176"/>
            <a:ext cx="1016290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400">
                <a:solidFill>
                  <a:srgbClr val="3B3838"/>
                </a:solidFill>
              </a:defRPr>
            </a:lvl1pPr>
            <a:lvl2pPr>
              <a:defRPr sz="2400">
                <a:solidFill>
                  <a:srgbClr val="3B3838"/>
                </a:solidFill>
              </a:defRPr>
            </a:lvl2pPr>
            <a:lvl3pPr>
              <a:defRPr sz="2400">
                <a:solidFill>
                  <a:srgbClr val="3B3838"/>
                </a:solidFill>
              </a:defRPr>
            </a:lvl3pPr>
            <a:lvl4pPr>
              <a:defRPr sz="2400">
                <a:solidFill>
                  <a:srgbClr val="3B3838"/>
                </a:solidFill>
              </a:defRPr>
            </a:lvl4pPr>
            <a:lvl5pPr>
              <a:defRPr sz="2400">
                <a:solidFill>
                  <a:srgbClr val="3B3838"/>
                </a:solidFill>
              </a:defRPr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2400484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bg>
      <p:bgPr>
        <a:solidFill>
          <a:srgbClr val="EFD4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>
            <a:extLst>
              <a:ext uri="{FF2B5EF4-FFF2-40B4-BE49-F238E27FC236}">
                <a16:creationId xmlns:a16="http://schemas.microsoft.com/office/drawing/2014/main" id="{1B3740AF-E675-42BE-A189-ABCECA1A81AE}"/>
              </a:ext>
            </a:extLst>
          </p:cNvPr>
          <p:cNvSpPr/>
          <p:nvPr userDrawn="1"/>
        </p:nvSpPr>
        <p:spPr>
          <a:xfrm>
            <a:off x="4794736" y="1308294"/>
            <a:ext cx="2602523" cy="24196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51E6DB1A-82C4-4D31-BAD7-53B0226442FB}"/>
              </a:ext>
            </a:extLst>
          </p:cNvPr>
          <p:cNvSpPr/>
          <p:nvPr userDrawn="1"/>
        </p:nvSpPr>
        <p:spPr>
          <a:xfrm>
            <a:off x="0" y="5187462"/>
            <a:ext cx="12192000" cy="10269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5400" b="0" i="0" u="none" strike="noStrike" kern="1200" cap="none" spc="0" normalizeH="0" baseline="0" noProof="0" dirty="0">
              <a:ln>
                <a:noFill/>
              </a:ln>
              <a:solidFill>
                <a:srgbClr val="0B78B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Segnaposto immagine 2">
            <a:extLst>
              <a:ext uri="{FF2B5EF4-FFF2-40B4-BE49-F238E27FC236}">
                <a16:creationId xmlns:a16="http://schemas.microsoft.com/office/drawing/2014/main" id="{9024054E-FC58-4A9F-88D6-B1508DD55D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794737" y="1308294"/>
            <a:ext cx="2602523" cy="241964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9E73A9E7-9566-4807-80F0-C8A8ACDB8D9B}"/>
              </a:ext>
            </a:extLst>
          </p:cNvPr>
          <p:cNvSpPr txBox="1"/>
          <p:nvPr userDrawn="1"/>
        </p:nvSpPr>
        <p:spPr>
          <a:xfrm>
            <a:off x="2559289" y="5285433"/>
            <a:ext cx="70734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800" b="0" i="0" u="none" strike="noStrike" kern="1200" cap="none" spc="0" normalizeH="0" baseline="0" noProof="0" dirty="0">
                <a:ln>
                  <a:noFill/>
                </a:ln>
                <a:solidFill>
                  <a:srgbClr val="3B3838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Vote for this session!!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D9E8B8-64F5-4140-851E-42BCB6CFA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287337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5919207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504714" y="6356350"/>
            <a:ext cx="12779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/>
              <a:t>#AzureDayRome</a:t>
            </a:r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19794" y="6356350"/>
            <a:ext cx="88849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3B3838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endParaRPr lang="it-IT" dirty="0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72F75EAC-49A5-42C5-A41A-271C74B54F74}"/>
              </a:ext>
            </a:extLst>
          </p:cNvPr>
          <p:cNvSpPr/>
          <p:nvPr userDrawn="1"/>
        </p:nvSpPr>
        <p:spPr>
          <a:xfrm>
            <a:off x="0" y="0"/>
            <a:ext cx="1332411" cy="6839745"/>
          </a:xfrm>
          <a:prstGeom prst="rect">
            <a:avLst/>
          </a:prstGeom>
          <a:solidFill>
            <a:srgbClr val="EFD48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7BBDB68D-3EA1-4F6B-B91B-966B58B8680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8255"/>
            <a:ext cx="1332411" cy="1332411"/>
          </a:xfrm>
          <a:prstGeom prst="rect">
            <a:avLst/>
          </a:prstGeom>
        </p:spPr>
      </p:pic>
      <p:sp>
        <p:nvSpPr>
          <p:cNvPr id="7" name="Segnaposto titolo 1">
            <a:extLst>
              <a:ext uri="{FF2B5EF4-FFF2-40B4-BE49-F238E27FC236}">
                <a16:creationId xmlns:a16="http://schemas.microsoft.com/office/drawing/2014/main" id="{8C83AD98-DC2D-414F-85A7-3B59E4D18FD3}"/>
              </a:ext>
            </a:extLst>
          </p:cNvPr>
          <p:cNvSpPr txBox="1">
            <a:spLocks/>
          </p:cNvSpPr>
          <p:nvPr userDrawn="1"/>
        </p:nvSpPr>
        <p:spPr>
          <a:xfrm>
            <a:off x="159767" y="1772529"/>
            <a:ext cx="1012875" cy="4276578"/>
          </a:xfrm>
          <a:prstGeom prst="rect">
            <a:avLst/>
          </a:prstGeom>
        </p:spPr>
        <p:txBody>
          <a:bodyPr vert="wordArtVert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>
                <a:solidFill>
                  <a:schemeClr val="bg1"/>
                </a:solidFill>
              </a:rPr>
              <a:t>AGENDA</a:t>
            </a:r>
          </a:p>
        </p:txBody>
      </p:sp>
      <p:sp>
        <p:nvSpPr>
          <p:cNvPr id="8" name="Segnaposto testo 2">
            <a:extLst>
              <a:ext uri="{FF2B5EF4-FFF2-40B4-BE49-F238E27FC236}">
                <a16:creationId xmlns:a16="http://schemas.microsoft.com/office/drawing/2014/main" id="{CD0B6E79-F9A8-427C-AAAD-533973D8E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9794" y="1492176"/>
            <a:ext cx="1016290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2400">
                <a:solidFill>
                  <a:srgbClr val="3B3838"/>
                </a:solidFill>
              </a:defRPr>
            </a:lvl1pPr>
            <a:lvl2pPr>
              <a:defRPr sz="2400">
                <a:solidFill>
                  <a:srgbClr val="3B3838"/>
                </a:solidFill>
              </a:defRPr>
            </a:lvl2pPr>
            <a:lvl3pPr>
              <a:defRPr sz="2400">
                <a:solidFill>
                  <a:srgbClr val="3B3838"/>
                </a:solidFill>
              </a:defRPr>
            </a:lvl3pPr>
            <a:lvl4pPr>
              <a:defRPr sz="2400">
                <a:solidFill>
                  <a:srgbClr val="3B3838"/>
                </a:solidFill>
              </a:defRPr>
            </a:lvl4pPr>
            <a:lvl5pPr>
              <a:defRPr sz="2400">
                <a:solidFill>
                  <a:srgbClr val="3B3838"/>
                </a:solidFill>
              </a:defRPr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77923861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a Logo DX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DD1460AA-79FC-1465-E8FD-4F3AAE43225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0286" y="5023939"/>
            <a:ext cx="1332411" cy="1332411"/>
          </a:xfrm>
          <a:prstGeom prst="rect">
            <a:avLst/>
          </a:prstGeom>
        </p:spPr>
      </p:pic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504714" y="6356350"/>
            <a:ext cx="12779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/>
              <a:t>#AzureDayRome</a:t>
            </a:r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61182" y="6356350"/>
            <a:ext cx="98435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182" y="316559"/>
            <a:ext cx="11121515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3B3838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endParaRPr lang="it-IT" dirty="0"/>
          </a:p>
        </p:txBody>
      </p:sp>
      <p:sp>
        <p:nvSpPr>
          <p:cNvPr id="7" name="Segnaposto titolo 1">
            <a:extLst>
              <a:ext uri="{FF2B5EF4-FFF2-40B4-BE49-F238E27FC236}">
                <a16:creationId xmlns:a16="http://schemas.microsoft.com/office/drawing/2014/main" id="{8C83AD98-DC2D-414F-85A7-3B59E4D18FD3}"/>
              </a:ext>
            </a:extLst>
          </p:cNvPr>
          <p:cNvSpPr txBox="1">
            <a:spLocks/>
          </p:cNvSpPr>
          <p:nvPr userDrawn="1"/>
        </p:nvSpPr>
        <p:spPr>
          <a:xfrm>
            <a:off x="159767" y="1772529"/>
            <a:ext cx="1012875" cy="4276578"/>
          </a:xfrm>
          <a:prstGeom prst="rect">
            <a:avLst/>
          </a:prstGeom>
        </p:spPr>
        <p:txBody>
          <a:bodyPr vert="wordArtVert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B78BD"/>
                </a:solidFill>
                <a:latin typeface="+mn-lt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it-IT" dirty="0">
                <a:solidFill>
                  <a:schemeClr val="bg1"/>
                </a:solidFill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353300847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A9BBBF5A-31D2-2699-19F4-AA649B4BFB7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0286" y="5023939"/>
            <a:ext cx="1332411" cy="1332411"/>
          </a:xfrm>
          <a:prstGeom prst="rect">
            <a:avLst/>
          </a:prstGeom>
        </p:spPr>
      </p:pic>
      <p:pic>
        <p:nvPicPr>
          <p:cNvPr id="10" name="Picture 9" descr="Yellow and blue symbols">
            <a:extLst>
              <a:ext uri="{FF2B5EF4-FFF2-40B4-BE49-F238E27FC236}">
                <a16:creationId xmlns:a16="http://schemas.microsoft.com/office/drawing/2014/main" id="{F166FFCD-9468-2B31-BCAA-F7AAC91BF12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440" y="0"/>
            <a:ext cx="9814560" cy="6858000"/>
          </a:xfrm>
          <a:prstGeom prst="rect">
            <a:avLst/>
          </a:prstGeom>
        </p:spPr>
      </p:pic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929004" y="6356350"/>
            <a:ext cx="1853693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AzureDayTorino</a:t>
            </a:r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25634" y="6356350"/>
            <a:ext cx="7879080" cy="365125"/>
          </a:xfrm>
          <a:prstGeom prst="rect">
            <a:avLst/>
          </a:prstGeom>
        </p:spPr>
        <p:txBody>
          <a:bodyPr/>
          <a:lstStyle/>
          <a:p>
            <a:endParaRPr lang="it-IT" dirty="0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25634" y="316559"/>
            <a:ext cx="915706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rgbClr val="3B3838"/>
                </a:solidFill>
                <a:latin typeface="+mn-lt"/>
              </a:defRPr>
            </a:lvl1pPr>
          </a:lstStyle>
          <a:p>
            <a:r>
              <a:rPr lang="it-IT" dirty="0" err="1"/>
              <a:t>Question</a:t>
            </a:r>
            <a:r>
              <a:rPr lang="it-IT" dirty="0"/>
              <a:t> Time</a:t>
            </a:r>
          </a:p>
        </p:txBody>
      </p:sp>
      <p:pic>
        <p:nvPicPr>
          <p:cNvPr id="5" name="Google Shape;77;p15" descr="photo-1434030216411-0b793f4b4173.jpg">
            <a:extLst>
              <a:ext uri="{FF2B5EF4-FFF2-40B4-BE49-F238E27FC236}">
                <a16:creationId xmlns:a16="http://schemas.microsoft.com/office/drawing/2014/main" id="{722A8524-7FE9-45F2-ADA9-A2F63D65BDF5}"/>
              </a:ext>
            </a:extLst>
          </p:cNvPr>
          <p:cNvPicPr preferRelativeResize="0"/>
          <p:nvPr userDrawn="1"/>
        </p:nvPicPr>
        <p:blipFill rotWithShape="1">
          <a:blip r:embed="rId5">
            <a:alphaModFix/>
          </a:blip>
          <a:srcRect l="28831" r="30600"/>
          <a:stretch/>
        </p:blipFill>
        <p:spPr>
          <a:xfrm>
            <a:off x="0" y="0"/>
            <a:ext cx="237744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8637751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bg>
      <p:bgPr>
        <a:solidFill>
          <a:srgbClr val="EFD4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10A40383-6BE9-4A38-84CE-E391022B5B4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552" y="727916"/>
            <a:ext cx="11128896" cy="5814413"/>
          </a:xfrm>
          <a:prstGeom prst="rect">
            <a:avLst/>
          </a:prstGeom>
          <a:effectLst>
            <a:outerShdw dist="50800" dir="5400000" algn="ctr" rotWithShape="0">
              <a:srgbClr val="000000">
                <a:alpha val="16000"/>
              </a:srgbClr>
            </a:outerShdw>
          </a:effectLst>
        </p:spPr>
      </p:pic>
      <p:sp>
        <p:nvSpPr>
          <p:cNvPr id="4" name="Segnaposto titolo 1">
            <a:extLst>
              <a:ext uri="{FF2B5EF4-FFF2-40B4-BE49-F238E27FC236}">
                <a16:creationId xmlns:a16="http://schemas.microsoft.com/office/drawing/2014/main" id="{A6C10EFC-5B15-4541-BF67-29984B125E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0047" y="315671"/>
            <a:ext cx="9261565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it-IT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04972795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mo">
    <p:bg>
      <p:bgPr>
        <a:solidFill>
          <a:srgbClr val="EFD4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titolo 1">
            <a:extLst>
              <a:ext uri="{FF2B5EF4-FFF2-40B4-BE49-F238E27FC236}">
                <a16:creationId xmlns:a16="http://schemas.microsoft.com/office/drawing/2014/main" id="{A6C10EFC-5B15-4541-BF67-29984B125E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0047" y="315671"/>
            <a:ext cx="9261565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rgbClr val="3B3838"/>
                </a:solidFill>
                <a:latin typeface="+mn-lt"/>
              </a:defRPr>
            </a:lvl1pPr>
          </a:lstStyle>
          <a:p>
            <a:r>
              <a:rPr lang="it-IT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86913919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preserve="1" userDrawn="1">
  <p:cSld name="Title">
    <p:bg>
      <p:bgPr>
        <a:solidFill>
          <a:schemeClr val="bg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E614E76A-DB37-2759-82D3-7560F8F07A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76" y="248859"/>
            <a:ext cx="1332411" cy="1332411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E32C6391-BD02-E1A8-6B3B-AFF1CE3F23FD}"/>
              </a:ext>
            </a:extLst>
          </p:cNvPr>
          <p:cNvSpPr txBox="1"/>
          <p:nvPr userDrawn="1"/>
        </p:nvSpPr>
        <p:spPr>
          <a:xfrm>
            <a:off x="2236596" y="1150247"/>
            <a:ext cx="77606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dirty="0">
                <a:solidFill>
                  <a:srgbClr val="EFD485"/>
                </a:solidFill>
              </a:rPr>
              <a:t>Platinum Sponsor</a:t>
            </a:r>
          </a:p>
        </p:txBody>
      </p:sp>
      <p:pic>
        <p:nvPicPr>
          <p:cNvPr id="1026" name="Picture 2" descr="Microsoft">
            <a:extLst>
              <a:ext uri="{FF2B5EF4-FFF2-40B4-BE49-F238E27FC236}">
                <a16:creationId xmlns:a16="http://schemas.microsoft.com/office/drawing/2014/main" id="{D3BB2535-1392-4C23-5759-4C1907BA495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7308" y="1758580"/>
            <a:ext cx="2324052" cy="1162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SC Technology">
            <a:extLst>
              <a:ext uri="{FF2B5EF4-FFF2-40B4-BE49-F238E27FC236}">
                <a16:creationId xmlns:a16="http://schemas.microsoft.com/office/drawing/2014/main" id="{2128AA76-60B4-001D-B5BA-3E2DB5A2991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5972" y="1781256"/>
            <a:ext cx="2223678" cy="1111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72C9EFB4-E3DC-D36E-EE4C-272D764688FB}"/>
              </a:ext>
            </a:extLst>
          </p:cNvPr>
          <p:cNvSpPr txBox="1"/>
          <p:nvPr userDrawn="1"/>
        </p:nvSpPr>
        <p:spPr>
          <a:xfrm>
            <a:off x="2236596" y="3062203"/>
            <a:ext cx="77606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dirty="0">
                <a:solidFill>
                  <a:srgbClr val="EFD485"/>
                </a:solidFill>
              </a:rPr>
              <a:t>Technical Sponsor</a:t>
            </a:r>
          </a:p>
        </p:txBody>
      </p:sp>
      <p:pic>
        <p:nvPicPr>
          <p:cNvPr id="1030" name="Picture 6" descr="DotNetCode">
            <a:extLst>
              <a:ext uri="{FF2B5EF4-FFF2-40B4-BE49-F238E27FC236}">
                <a16:creationId xmlns:a16="http://schemas.microsoft.com/office/drawing/2014/main" id="{FC15D550-E442-432B-D4DE-B12B0F5FD96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978" y="3828594"/>
            <a:ext cx="1564000" cy="78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Sticker Mule">
            <a:extLst>
              <a:ext uri="{FF2B5EF4-FFF2-40B4-BE49-F238E27FC236}">
                <a16:creationId xmlns:a16="http://schemas.microsoft.com/office/drawing/2014/main" id="{90E1947C-3A52-C4EA-6590-A114F1DEF4F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0900" y="4831675"/>
            <a:ext cx="1752156" cy="876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Azure Meetup Torino">
            <a:extLst>
              <a:ext uri="{FF2B5EF4-FFF2-40B4-BE49-F238E27FC236}">
                <a16:creationId xmlns:a16="http://schemas.microsoft.com/office/drawing/2014/main" id="{73026A21-8135-F641-3D2B-9365F94B3DC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162" y="3816086"/>
            <a:ext cx="1677676" cy="83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Torino .NET">
            <a:extLst>
              <a:ext uri="{FF2B5EF4-FFF2-40B4-BE49-F238E27FC236}">
                <a16:creationId xmlns:a16="http://schemas.microsoft.com/office/drawing/2014/main" id="{35D98248-AB12-478D-17B0-9DA5F79F8FC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022" y="3846578"/>
            <a:ext cx="1677676" cy="83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Packt Publishing">
            <a:extLst>
              <a:ext uri="{FF2B5EF4-FFF2-40B4-BE49-F238E27FC236}">
                <a16:creationId xmlns:a16="http://schemas.microsoft.com/office/drawing/2014/main" id="{F2419F5C-C452-710B-B0AD-B6DEC64A2E0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162" y="4824032"/>
            <a:ext cx="1677675" cy="83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JetBrains">
            <a:extLst>
              <a:ext uri="{FF2B5EF4-FFF2-40B4-BE49-F238E27FC236}">
                <a16:creationId xmlns:a16="http://schemas.microsoft.com/office/drawing/2014/main" id="{45C8FAB0-5A19-4FA2-A639-C8EA6B509AF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022" y="4885016"/>
            <a:ext cx="1752156" cy="876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7511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A9BBBF5A-31D2-2699-19F4-AA649B4BFB7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0286" y="5023939"/>
            <a:ext cx="1332411" cy="1332411"/>
          </a:xfrm>
          <a:prstGeom prst="rect">
            <a:avLst/>
          </a:prstGeom>
        </p:spPr>
      </p:pic>
      <p:pic>
        <p:nvPicPr>
          <p:cNvPr id="10" name="Picture 9" descr="Yellow and blue symbols">
            <a:extLst>
              <a:ext uri="{FF2B5EF4-FFF2-40B4-BE49-F238E27FC236}">
                <a16:creationId xmlns:a16="http://schemas.microsoft.com/office/drawing/2014/main" id="{F166FFCD-9468-2B31-BCAA-F7AAC91BF12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440" y="0"/>
            <a:ext cx="9814560" cy="6858000"/>
          </a:xfrm>
          <a:prstGeom prst="rect">
            <a:avLst/>
          </a:prstGeom>
        </p:spPr>
      </p:pic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929004" y="6356350"/>
            <a:ext cx="1853693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#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AzureDayTorino</a:t>
            </a: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25634" y="6356350"/>
            <a:ext cx="787908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25634" y="316559"/>
            <a:ext cx="915706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rgbClr val="3B3838"/>
                </a:solidFill>
                <a:latin typeface="+mn-lt"/>
              </a:defRPr>
            </a:lvl1pPr>
          </a:lstStyle>
          <a:p>
            <a:r>
              <a:rPr lang="it-IT" dirty="0" err="1"/>
              <a:t>Question</a:t>
            </a:r>
            <a:r>
              <a:rPr lang="it-IT" dirty="0"/>
              <a:t> Time</a:t>
            </a:r>
          </a:p>
        </p:txBody>
      </p:sp>
      <p:pic>
        <p:nvPicPr>
          <p:cNvPr id="5" name="Google Shape;77;p15" descr="photo-1434030216411-0b793f4b4173.jpg">
            <a:extLst>
              <a:ext uri="{FF2B5EF4-FFF2-40B4-BE49-F238E27FC236}">
                <a16:creationId xmlns:a16="http://schemas.microsoft.com/office/drawing/2014/main" id="{722A8524-7FE9-45F2-ADA9-A2F63D65BDF5}"/>
              </a:ext>
            </a:extLst>
          </p:cNvPr>
          <p:cNvPicPr preferRelativeResize="0"/>
          <p:nvPr userDrawn="1"/>
        </p:nvPicPr>
        <p:blipFill rotWithShape="1">
          <a:blip r:embed="rId5">
            <a:alphaModFix/>
          </a:blip>
          <a:srcRect l="28831" r="30600"/>
          <a:stretch/>
        </p:blipFill>
        <p:spPr>
          <a:xfrm>
            <a:off x="0" y="0"/>
            <a:ext cx="237744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24889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bg>
      <p:bgPr>
        <a:solidFill>
          <a:srgbClr val="EFD4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10A40383-6BE9-4A38-84CE-E391022B5B4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552" y="727916"/>
            <a:ext cx="11128896" cy="5814413"/>
          </a:xfrm>
          <a:prstGeom prst="rect">
            <a:avLst/>
          </a:prstGeom>
          <a:effectLst>
            <a:outerShdw dist="50800" dir="5400000" algn="ctr" rotWithShape="0">
              <a:srgbClr val="000000">
                <a:alpha val="16000"/>
              </a:srgbClr>
            </a:outerShdw>
          </a:effectLst>
        </p:spPr>
      </p:pic>
      <p:sp>
        <p:nvSpPr>
          <p:cNvPr id="4" name="Segnaposto titolo 1">
            <a:extLst>
              <a:ext uri="{FF2B5EF4-FFF2-40B4-BE49-F238E27FC236}">
                <a16:creationId xmlns:a16="http://schemas.microsoft.com/office/drawing/2014/main" id="{A6C10EFC-5B15-4541-BF67-29984B125E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18047" y="-3837229"/>
            <a:ext cx="9261565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it-IT" dirty="0"/>
              <a:t>Demo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3EA002-27DD-2DF0-5B8E-E5D0488B87F0}"/>
              </a:ext>
            </a:extLst>
          </p:cNvPr>
          <p:cNvSpPr txBox="1"/>
          <p:nvPr userDrawn="1"/>
        </p:nvSpPr>
        <p:spPr>
          <a:xfrm>
            <a:off x="1562100" y="438150"/>
            <a:ext cx="100983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797794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preserve="1" userDrawn="1">
  <p:cSld name="1_Title">
    <p:bg>
      <p:bgPr>
        <a:solidFill>
          <a:schemeClr val="bg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E614E76A-DB37-2759-82D3-7560F8F07A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76" y="248859"/>
            <a:ext cx="1332411" cy="1332411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E32C6391-BD02-E1A8-6B3B-AFF1CE3F23FD}"/>
              </a:ext>
            </a:extLst>
          </p:cNvPr>
          <p:cNvSpPr txBox="1"/>
          <p:nvPr userDrawn="1"/>
        </p:nvSpPr>
        <p:spPr>
          <a:xfrm>
            <a:off x="2236596" y="1150247"/>
            <a:ext cx="77606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0" i="0" u="none" strike="noStrike" kern="1200" cap="none" spc="0" normalizeH="0" baseline="0" noProof="0" dirty="0">
                <a:ln>
                  <a:noFill/>
                </a:ln>
                <a:solidFill>
                  <a:srgbClr val="EFD48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Platinum Sponsor</a:t>
            </a:r>
          </a:p>
        </p:txBody>
      </p:sp>
      <p:pic>
        <p:nvPicPr>
          <p:cNvPr id="1026" name="Picture 2" descr="Microsoft">
            <a:extLst>
              <a:ext uri="{FF2B5EF4-FFF2-40B4-BE49-F238E27FC236}">
                <a16:creationId xmlns:a16="http://schemas.microsoft.com/office/drawing/2014/main" id="{D3BB2535-1392-4C23-5759-4C1907BA495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828" y="1735022"/>
            <a:ext cx="4488506" cy="2244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SC Technology">
            <a:extLst>
              <a:ext uri="{FF2B5EF4-FFF2-40B4-BE49-F238E27FC236}">
                <a16:creationId xmlns:a16="http://schemas.microsoft.com/office/drawing/2014/main" id="{2128AA76-60B4-001D-B5BA-3E2DB5A2991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3826" y="1783485"/>
            <a:ext cx="4294650" cy="214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72C9EFB4-E3DC-D36E-EE4C-272D764688FB}"/>
              </a:ext>
            </a:extLst>
          </p:cNvPr>
          <p:cNvSpPr txBox="1"/>
          <p:nvPr userDrawn="1"/>
        </p:nvSpPr>
        <p:spPr>
          <a:xfrm>
            <a:off x="2353080" y="4107475"/>
            <a:ext cx="77606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0" i="0" u="none" strike="noStrike" kern="1200" cap="none" spc="0" normalizeH="0" baseline="0" noProof="0" dirty="0">
                <a:ln>
                  <a:noFill/>
                </a:ln>
                <a:solidFill>
                  <a:srgbClr val="EFD48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Technical Sponsor</a:t>
            </a:r>
          </a:p>
        </p:txBody>
      </p:sp>
      <p:pic>
        <p:nvPicPr>
          <p:cNvPr id="1030" name="Picture 6" descr="DotNetCode">
            <a:extLst>
              <a:ext uri="{FF2B5EF4-FFF2-40B4-BE49-F238E27FC236}">
                <a16:creationId xmlns:a16="http://schemas.microsoft.com/office/drawing/2014/main" id="{FC15D550-E442-432B-D4DE-B12B0F5FD96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9860" y="4908403"/>
            <a:ext cx="1677676" cy="83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Azure Meetup Torino">
            <a:extLst>
              <a:ext uri="{FF2B5EF4-FFF2-40B4-BE49-F238E27FC236}">
                <a16:creationId xmlns:a16="http://schemas.microsoft.com/office/drawing/2014/main" id="{73026A21-8135-F641-3D2B-9365F94B3DC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4931" y="4868915"/>
            <a:ext cx="1677676" cy="83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Torino .NET">
            <a:extLst>
              <a:ext uri="{FF2B5EF4-FFF2-40B4-BE49-F238E27FC236}">
                <a16:creationId xmlns:a16="http://schemas.microsoft.com/office/drawing/2014/main" id="{35D98248-AB12-478D-17B0-9DA5F79F8FC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418" y="4889643"/>
            <a:ext cx="1677676" cy="83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JetBrains">
            <a:extLst>
              <a:ext uri="{FF2B5EF4-FFF2-40B4-BE49-F238E27FC236}">
                <a16:creationId xmlns:a16="http://schemas.microsoft.com/office/drawing/2014/main" id="{45C8FAB0-5A19-4FA2-A639-C8EA6B509AF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5073" y="4871163"/>
            <a:ext cx="1752156" cy="876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6E16C56-782E-468B-FB94-31162E118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34" y="-416877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47727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preserve="1" userDrawn="1">
  <p:cSld name="1_Title">
    <p:bg>
      <p:bgPr>
        <a:solidFill>
          <a:schemeClr val="bg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E614E76A-DB37-2759-82D3-7560F8F07A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76" y="248859"/>
            <a:ext cx="1332411" cy="1332411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E32C6391-BD02-E1A8-6B3B-AFF1CE3F23FD}"/>
              </a:ext>
            </a:extLst>
          </p:cNvPr>
          <p:cNvSpPr txBox="1"/>
          <p:nvPr userDrawn="1"/>
        </p:nvSpPr>
        <p:spPr>
          <a:xfrm>
            <a:off x="2236596" y="1150247"/>
            <a:ext cx="77606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0" i="0" u="none" strike="noStrike" kern="1200" cap="none" spc="0" normalizeH="0" baseline="0" noProof="0" dirty="0">
                <a:ln>
                  <a:noFill/>
                </a:ln>
                <a:solidFill>
                  <a:srgbClr val="EFD48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Platinum Sponsor</a:t>
            </a:r>
          </a:p>
        </p:txBody>
      </p:sp>
      <p:pic>
        <p:nvPicPr>
          <p:cNvPr id="1026" name="Picture 2" descr="Microsoft">
            <a:extLst>
              <a:ext uri="{FF2B5EF4-FFF2-40B4-BE49-F238E27FC236}">
                <a16:creationId xmlns:a16="http://schemas.microsoft.com/office/drawing/2014/main" id="{D3BB2535-1392-4C23-5759-4C1907BA495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828" y="1735022"/>
            <a:ext cx="4488506" cy="2244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SC Technology">
            <a:extLst>
              <a:ext uri="{FF2B5EF4-FFF2-40B4-BE49-F238E27FC236}">
                <a16:creationId xmlns:a16="http://schemas.microsoft.com/office/drawing/2014/main" id="{2128AA76-60B4-001D-B5BA-3E2DB5A2991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3826" y="1783485"/>
            <a:ext cx="4294650" cy="2147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72C9EFB4-E3DC-D36E-EE4C-272D764688FB}"/>
              </a:ext>
            </a:extLst>
          </p:cNvPr>
          <p:cNvSpPr txBox="1"/>
          <p:nvPr userDrawn="1"/>
        </p:nvSpPr>
        <p:spPr>
          <a:xfrm>
            <a:off x="2353080" y="4107475"/>
            <a:ext cx="77606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3200" b="0" i="0" u="none" strike="noStrike" kern="1200" cap="none" spc="0" normalizeH="0" baseline="0" noProof="0" dirty="0">
                <a:ln>
                  <a:noFill/>
                </a:ln>
                <a:solidFill>
                  <a:srgbClr val="EFD48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Technical Sponsor</a:t>
            </a:r>
          </a:p>
        </p:txBody>
      </p:sp>
      <p:pic>
        <p:nvPicPr>
          <p:cNvPr id="1030" name="Picture 6" descr="DotNetCode">
            <a:extLst>
              <a:ext uri="{FF2B5EF4-FFF2-40B4-BE49-F238E27FC236}">
                <a16:creationId xmlns:a16="http://schemas.microsoft.com/office/drawing/2014/main" id="{FC15D550-E442-432B-D4DE-B12B0F5FD96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9860" y="4908403"/>
            <a:ext cx="1677676" cy="83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Azure Meetup Torino">
            <a:extLst>
              <a:ext uri="{FF2B5EF4-FFF2-40B4-BE49-F238E27FC236}">
                <a16:creationId xmlns:a16="http://schemas.microsoft.com/office/drawing/2014/main" id="{73026A21-8135-F641-3D2B-9365F94B3DC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4931" y="4868915"/>
            <a:ext cx="1677676" cy="83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Torino .NET">
            <a:extLst>
              <a:ext uri="{FF2B5EF4-FFF2-40B4-BE49-F238E27FC236}">
                <a16:creationId xmlns:a16="http://schemas.microsoft.com/office/drawing/2014/main" id="{35D98248-AB12-478D-17B0-9DA5F79F8FC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418" y="4889643"/>
            <a:ext cx="1677676" cy="83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JetBrains">
            <a:extLst>
              <a:ext uri="{FF2B5EF4-FFF2-40B4-BE49-F238E27FC236}">
                <a16:creationId xmlns:a16="http://schemas.microsoft.com/office/drawing/2014/main" id="{45C8FAB0-5A19-4FA2-A639-C8EA6B509AF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5073" y="4871163"/>
            <a:ext cx="1752156" cy="876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6E16C56-782E-468B-FB94-31162E118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34" y="-416877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89425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image" Target="../media/image13.png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Relationship Id="rId14" Type="http://schemas.microsoft.com/office/2007/relationships/hdphoto" Target="../media/hdphoto3.wdp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7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41.xml"/><Relationship Id="rId5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9.xml"/><Relationship Id="rId13" Type="http://schemas.openxmlformats.org/officeDocument/2006/relationships/slideLayout" Target="../slideLayouts/slideLayout54.xml"/><Relationship Id="rId3" Type="http://schemas.openxmlformats.org/officeDocument/2006/relationships/slideLayout" Target="../slideLayouts/slideLayout44.xml"/><Relationship Id="rId7" Type="http://schemas.openxmlformats.org/officeDocument/2006/relationships/slideLayout" Target="../slideLayouts/slideLayout48.xml"/><Relationship Id="rId12" Type="http://schemas.openxmlformats.org/officeDocument/2006/relationships/slideLayout" Target="../slideLayouts/slideLayout53.xml"/><Relationship Id="rId2" Type="http://schemas.openxmlformats.org/officeDocument/2006/relationships/slideLayout" Target="../slideLayouts/slideLayout43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42.xml"/><Relationship Id="rId6" Type="http://schemas.openxmlformats.org/officeDocument/2006/relationships/slideLayout" Target="../slideLayouts/slideLayout47.xml"/><Relationship Id="rId11" Type="http://schemas.openxmlformats.org/officeDocument/2006/relationships/slideLayout" Target="../slideLayouts/slideLayout52.xml"/><Relationship Id="rId5" Type="http://schemas.openxmlformats.org/officeDocument/2006/relationships/slideLayout" Target="../slideLayouts/slideLayout46.xml"/><Relationship Id="rId15" Type="http://schemas.openxmlformats.org/officeDocument/2006/relationships/theme" Target="../theme/theme5.xml"/><Relationship Id="rId10" Type="http://schemas.openxmlformats.org/officeDocument/2006/relationships/slideLayout" Target="../slideLayouts/slideLayout51.xml"/><Relationship Id="rId4" Type="http://schemas.openxmlformats.org/officeDocument/2006/relationships/slideLayout" Target="../slideLayouts/slideLayout45.xml"/><Relationship Id="rId9" Type="http://schemas.openxmlformats.org/officeDocument/2006/relationships/slideLayout" Target="../slideLayouts/slideLayout50.xml"/><Relationship Id="rId14" Type="http://schemas.openxmlformats.org/officeDocument/2006/relationships/slideLayout" Target="../slideLayouts/slideLayout5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FD4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8FA54CC7-9A7A-4045-B6C3-58856AE6AEB3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8255"/>
            <a:ext cx="1332411" cy="1332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333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3" r:id="rId8"/>
    <p:sldLayoutId id="2147483744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B4F1C049-6E41-4F28-8D79-231F45AC5418}"/>
              </a:ext>
            </a:extLst>
          </p:cNvPr>
          <p:cNvSpPr/>
          <p:nvPr userDrawn="1"/>
        </p:nvSpPr>
        <p:spPr>
          <a:xfrm>
            <a:off x="0" y="1"/>
            <a:ext cx="12192000" cy="1195754"/>
          </a:xfrm>
          <a:prstGeom prst="rect">
            <a:avLst/>
          </a:prstGeom>
          <a:solidFill>
            <a:srgbClr val="EFD48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193C5AD0-FE2E-4D86-A507-E86907BB1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821791A-A567-4377-ABF1-F28ADCB75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776" y="1314157"/>
            <a:ext cx="11205922" cy="48123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D7CEABB-53CB-47F0-B538-540607AD10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504714" y="6356350"/>
            <a:ext cx="12779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AF7A0EE-86E4-47D2-9966-E8417FAFE8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76776" y="6356350"/>
            <a:ext cx="99279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 dirty="0"/>
          </a:p>
        </p:txBody>
      </p:sp>
      <p:pic>
        <p:nvPicPr>
          <p:cNvPr id="8" name="Immagine 7" descr="Immagine che contiene Elementi grafici, schizzo, disegno, arte&#10;&#10;Descrizione generata automaticamente">
            <a:extLst>
              <a:ext uri="{FF2B5EF4-FFF2-40B4-BE49-F238E27FC236}">
                <a16:creationId xmlns:a16="http://schemas.microsoft.com/office/drawing/2014/main" id="{EAE4BD8E-E654-B24C-24AA-93EDFE39A3DD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494693" cy="1195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241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7" r:id="rId6"/>
    <p:sldLayoutId id="2147483728" r:id="rId7"/>
    <p:sldLayoutId id="2147483729" r:id="rId8"/>
    <p:sldLayoutId id="2147483730" r:id="rId9"/>
    <p:sldLayoutId id="2147483731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3B3838"/>
          </a:solidFill>
          <a:latin typeface="+mn-lt"/>
          <a:ea typeface="+mj-ea"/>
          <a:cs typeface="Segoe U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2">
              <a:lumMod val="25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193C5AD0-FE2E-4D86-A507-E86907BB1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94" y="316559"/>
            <a:ext cx="1016290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821791A-A567-4377-ABF1-F28ADCB75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19794" y="1314157"/>
            <a:ext cx="10162903" cy="48123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D7CEABB-53CB-47F0-B538-540607AD10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504714" y="6356350"/>
            <a:ext cx="12779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AF7A0EE-86E4-47D2-9966-E8417FAFE8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619794" y="6356350"/>
            <a:ext cx="88849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 dirty="0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A7533540-83EF-C4E6-9100-721A8C345237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artisticGlowEdges/>
                    </a14:imgEffect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26" y="0"/>
            <a:ext cx="1332411" cy="1332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922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2">
              <a:lumMod val="25000"/>
            </a:schemeClr>
          </a:solidFill>
          <a:latin typeface="+mn-lt"/>
          <a:ea typeface="+mj-ea"/>
          <a:cs typeface="Segoe U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2">
              <a:lumMod val="25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B4F1C049-6E41-4F28-8D79-231F45AC5418}"/>
              </a:ext>
            </a:extLst>
          </p:cNvPr>
          <p:cNvSpPr/>
          <p:nvPr userDrawn="1"/>
        </p:nvSpPr>
        <p:spPr>
          <a:xfrm>
            <a:off x="0" y="0"/>
            <a:ext cx="2364377" cy="6839745"/>
          </a:xfrm>
          <a:prstGeom prst="rect">
            <a:avLst/>
          </a:prstGeom>
          <a:solidFill>
            <a:srgbClr val="EFD48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193C5AD0-FE2E-4D86-A507-E86907BB1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5634" y="316559"/>
            <a:ext cx="915706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821791A-A567-4377-ABF1-F28ADCB75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25634" y="1314157"/>
            <a:ext cx="9157063" cy="48123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D7CEABB-53CB-47F0-B538-540607AD10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504714" y="6356350"/>
            <a:ext cx="12779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 dirty="0"/>
              <a:t>#</a:t>
            </a:r>
            <a:r>
              <a:rPr lang="it-IT" dirty="0" err="1"/>
              <a:t>AzureDayRome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AF7A0EE-86E4-47D2-9966-E8417FAFE8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625634" y="6356350"/>
            <a:ext cx="7879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21EBF50F-5D1D-409E-88D8-03D976F8D979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982" y="18255"/>
            <a:ext cx="1332411" cy="1332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896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3B3838"/>
          </a:solidFill>
          <a:latin typeface="+mn-lt"/>
          <a:ea typeface="+mj-ea"/>
          <a:cs typeface="Segoe U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3B3838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3B3838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3B3838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3B3838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3B3838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FD4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8FA54CC7-9A7A-4045-B6C3-58856AE6AEB3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8255"/>
            <a:ext cx="1332411" cy="1332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542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700" r:id="rId2"/>
    <p:sldLayoutId id="2147483701" r:id="rId3"/>
    <p:sldLayoutId id="2147483702" r:id="rId4"/>
    <p:sldLayoutId id="2147483697" r:id="rId5"/>
    <p:sldLayoutId id="2147483685" r:id="rId6"/>
    <p:sldLayoutId id="2147483703" r:id="rId7"/>
    <p:sldLayoutId id="2147483705" r:id="rId8"/>
    <p:sldLayoutId id="2147483704" r:id="rId9"/>
    <p:sldLayoutId id="2147483707" r:id="rId10"/>
    <p:sldLayoutId id="2147483706" r:id="rId11"/>
    <p:sldLayoutId id="2147483698" r:id="rId12"/>
    <p:sldLayoutId id="2147483732" r:id="rId13"/>
    <p:sldLayoutId id="2147483699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it-it/microsoftteams/platform/concepts/build-and-test/adaptive-card-previewer-vs" TargetMode="External"/><Relationship Id="rId2" Type="http://schemas.openxmlformats.org/officeDocument/2006/relationships/hyperlink" Target="https://learn.microsoft.com/it-it/microsoftteams/platform/toolkit/agents-toolkit-fundamentals#install-teams-toolkit-for-visual-studio" TargetMode="External"/><Relationship Id="rId1" Type="http://schemas.openxmlformats.org/officeDocument/2006/relationships/slideLayout" Target="../slideLayouts/slideLayout11.xml"/><Relationship Id="rId5" Type="http://schemas.openxmlformats.org/officeDocument/2006/relationships/hyperlink" Target="https://learn.microsoft.com/en-us/microsoft-365/agents-sdk/test-with-toolkit-project?tabs=windows" TargetMode="External"/><Relationship Id="rId4" Type="http://schemas.openxmlformats.org/officeDocument/2006/relationships/hyperlink" Target="https://learn.microsoft.com/en-us/adaptive-cards/templating/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Session Banner - AI BOT for GenZ</a:t>
            </a:r>
          </a:p>
        </p:txBody>
      </p:sp>
      <p:pic>
        <p:nvPicPr>
          <p:cNvPr id="3" name="Banner for AI BOT for GenZ by Andrea Tosato" descr="1025258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5E7C019A-71BF-DB46-26E0-1D812E25E4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>
                <a:hlinkClick r:id="rId2"/>
              </a:rPr>
              <a:t>https://learn.microsoft.com/it-it/microsoftteams/platform/toolkit/agents-toolkit-fundamentals#install-teams-toolkit-for-visual-studio</a:t>
            </a:r>
            <a:r>
              <a:rPr lang="it-IT" dirty="0"/>
              <a:t> </a:t>
            </a:r>
          </a:p>
          <a:p>
            <a:endParaRPr lang="it-IT" dirty="0"/>
          </a:p>
          <a:p>
            <a:r>
              <a:rPr lang="it-IT" dirty="0">
                <a:hlinkClick r:id="rId3"/>
              </a:rPr>
              <a:t>https://learn.microsoft.com/it-it/microsoftteams/platform/concepts/build-and-test/adaptive-card-previewer-vs</a:t>
            </a:r>
            <a:r>
              <a:rPr lang="it-IT" dirty="0"/>
              <a:t> </a:t>
            </a:r>
          </a:p>
          <a:p>
            <a:endParaRPr lang="it-IT" dirty="0"/>
          </a:p>
          <a:p>
            <a:r>
              <a:rPr lang="it-IT" dirty="0">
                <a:hlinkClick r:id="rId4"/>
              </a:rPr>
              <a:t>https://learn.microsoft.com/en-us/adaptive-cards/templating/</a:t>
            </a:r>
            <a:endParaRPr lang="it-IT" dirty="0"/>
          </a:p>
          <a:p>
            <a:endParaRPr lang="it-IT" dirty="0"/>
          </a:p>
          <a:p>
            <a:r>
              <a:rPr lang="it-IT" dirty="0">
                <a:hlinkClick r:id="rId5"/>
              </a:rPr>
              <a:t>https://learn.microsoft.com/en-us/microsoft-365/agents-sdk/test-with-toolkit-project?tabs=windows</a:t>
            </a:r>
            <a:r>
              <a:rPr lang="it-IT" dirty="0"/>
              <a:t> </a:t>
            </a:r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92A59BD3-5AFC-B789-1870-D008003AA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Reference</a:t>
            </a:r>
          </a:p>
        </p:txBody>
      </p:sp>
    </p:spTree>
    <p:extLst>
      <p:ext uri="{BB962C8B-B14F-4D97-AF65-F5344CB8AC3E}">
        <p14:creationId xmlns:p14="http://schemas.microsoft.com/office/powerpoint/2010/main" val="23788773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emo Section Title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Demo: AI BOT for GenZ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Questions Section Title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Questions &amp; Discussion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QR Code for voting on AI BOT for GenZ" descr="temp_voteQr.png"/>
          <p:cNvPicPr>
            <a:picLocks noGrp="1" noChangeAspect="1"/>
          </p:cNvPicPr>
          <p:nvPr>
            <p:ph type="pic" idx="1"/>
          </p:nvPr>
        </p:nvPicPr>
        <p:blipFill>
          <a:blip r:embed="rId3"/>
          <a:srcRect t="3514" b="3514"/>
          <a:stretch>
            <a:fillRect/>
          </a:stretch>
        </p:blipFill>
        <p:spPr/>
      </p:pic>
      <p:sp>
        <p:nvSpPr>
          <p:cNvPr id="3" name="Voting Call to Action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Please Vote for This Session</a:t>
            </a:r>
          </a:p>
        </p:txBody>
      </p:sp>
      <p:sp>
        <p:nvSpPr>
          <p:cNvPr id="4" name="Hidden Accessibility Title"/>
          <p:cNvSpPr txBox="1"/>
          <p:nvPr/>
        </p:nvSpPr>
        <p:spPr>
          <a:xfrm>
            <a:off x="-9144000" y="-91440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solidFill>
                  <a:srgbClr val="000000"/>
                </a:solidFill>
              </a:defRPr>
            </a:pPr>
            <a:r>
              <a:t>Vote for Session - AI BOT for GenZ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ponsor Section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Event Sponsors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egnaposto contenuto 5" descr="Immagine che contiene testo, numero, software, schermata&#10;&#10;Il contenuto generato dall'IA potrebbe non essere corretto.">
            <a:extLst>
              <a:ext uri="{FF2B5EF4-FFF2-40B4-BE49-F238E27FC236}">
                <a16:creationId xmlns:a16="http://schemas.microsoft.com/office/drawing/2014/main" id="{7D21A896-C54A-084D-7C19-60CB7771F5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2619" y="1356964"/>
            <a:ext cx="9730493" cy="3908214"/>
          </a:xfrm>
        </p:spPr>
      </p:pic>
      <p:sp>
        <p:nvSpPr>
          <p:cNvPr id="2" name="Main Session Title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Da dove partire</a:t>
            </a:r>
            <a:endParaRPr dirty="0"/>
          </a:p>
        </p:txBody>
      </p:sp>
      <p:pic>
        <p:nvPicPr>
          <p:cNvPr id="7" name="Segnaposto contenuto 4" descr="Immagine che contiene testo, schermata, Carattere, numero">
            <a:extLst>
              <a:ext uri="{FF2B5EF4-FFF2-40B4-BE49-F238E27FC236}">
                <a16:creationId xmlns:a16="http://schemas.microsoft.com/office/drawing/2014/main" id="{00685BC1-3FF5-BD55-B35B-D203F0A059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9183" y="5381740"/>
            <a:ext cx="5162595" cy="147626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82E98E36-8699-70B1-C41B-994E42DC1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it-IT" dirty="0"/>
          </a:p>
        </p:txBody>
      </p:sp>
      <p:pic>
        <p:nvPicPr>
          <p:cNvPr id="9" name="Segnaposto contenuto 8" descr="Immagine che contiene testo, schermata, software, Software multimediale&#10;&#10;Il contenuto generato dall'IA potrebbe non essere corretto.">
            <a:extLst>
              <a:ext uri="{FF2B5EF4-FFF2-40B4-BE49-F238E27FC236}">
                <a16:creationId xmlns:a16="http://schemas.microsoft.com/office/drawing/2014/main" id="{4BE0F88B-3AD6-2355-55EE-C4CA786B4E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7067" y="1314450"/>
            <a:ext cx="7404553" cy="4811713"/>
          </a:xfrm>
        </p:spPr>
      </p:pic>
    </p:spTree>
    <p:extLst>
      <p:ext uri="{BB962C8B-B14F-4D97-AF65-F5344CB8AC3E}">
        <p14:creationId xmlns:p14="http://schemas.microsoft.com/office/powerpoint/2010/main" val="3191198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gnaposto contenuto 4" descr="Immagine che contiene testo, schermata, software, Software multimediale&#10;&#10;Il contenuto generato dall'IA potrebbe non essere corretto.">
            <a:extLst>
              <a:ext uri="{FF2B5EF4-FFF2-40B4-BE49-F238E27FC236}">
                <a16:creationId xmlns:a16="http://schemas.microsoft.com/office/drawing/2014/main" id="{CA0496A9-9D6D-1660-0EE7-FA3A7D94CB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2566" y="1265023"/>
            <a:ext cx="4426868" cy="5483700"/>
          </a:xfrm>
        </p:spPr>
      </p:pic>
      <p:sp>
        <p:nvSpPr>
          <p:cNvPr id="3" name="Titolo 2">
            <a:extLst>
              <a:ext uri="{FF2B5EF4-FFF2-40B4-BE49-F238E27FC236}">
                <a16:creationId xmlns:a16="http://schemas.microsoft.com/office/drawing/2014/main" id="{977C19ED-1793-EE07-8DC4-F865E9F43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41267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gnaposto contenuto 4" descr="Immagine che contiene testo, schermata&#10;&#10;Il contenuto generato dall'IA potrebbe non essere corretto.">
            <a:extLst>
              <a:ext uri="{FF2B5EF4-FFF2-40B4-BE49-F238E27FC236}">
                <a16:creationId xmlns:a16="http://schemas.microsoft.com/office/drawing/2014/main" id="{1CDA098F-23BC-8B19-7E05-88BDD93CCA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4502" y="1227953"/>
            <a:ext cx="4422995" cy="5489848"/>
          </a:xfrm>
        </p:spPr>
      </p:pic>
      <p:sp>
        <p:nvSpPr>
          <p:cNvPr id="3" name="Titolo 2">
            <a:extLst>
              <a:ext uri="{FF2B5EF4-FFF2-40B4-BE49-F238E27FC236}">
                <a16:creationId xmlns:a16="http://schemas.microsoft.com/office/drawing/2014/main" id="{42E8B7D9-7A2D-1355-2E02-F6AF98F77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50645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4D69964A-DF9A-AA0A-CFE8-46412BB0BD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A8766023-0C01-D30C-BA74-2A640FE94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L’ecosistema che mancava</a:t>
            </a:r>
          </a:p>
        </p:txBody>
      </p:sp>
      <p:pic>
        <p:nvPicPr>
          <p:cNvPr id="1026" name="Picture 2" descr="Illustration shows the User Journey of the Agents Toolkit.">
            <a:extLst>
              <a:ext uri="{FF2B5EF4-FFF2-40B4-BE49-F238E27FC236}">
                <a16:creationId xmlns:a16="http://schemas.microsoft.com/office/drawing/2014/main" id="{A1DBAD17-3F6D-A684-9A9A-EEB21E45D1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81" b="6448"/>
          <a:stretch>
            <a:fillRect/>
          </a:stretch>
        </p:blipFill>
        <p:spPr bwMode="auto">
          <a:xfrm>
            <a:off x="340765" y="1314157"/>
            <a:ext cx="11677944" cy="5395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82453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171B9B79-5F49-5227-F8E3-C8240B72EE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winget</a:t>
            </a:r>
            <a:r>
              <a:rPr lang="it-IT" dirty="0"/>
              <a:t> </a:t>
            </a:r>
            <a:r>
              <a:rPr lang="it-IT" dirty="0" err="1"/>
              <a:t>install</a:t>
            </a:r>
            <a:r>
              <a:rPr lang="it-IT" dirty="0"/>
              <a:t> </a:t>
            </a:r>
            <a:r>
              <a:rPr lang="it-IT" dirty="0" err="1"/>
              <a:t>agentsplayground</a:t>
            </a:r>
            <a:endParaRPr lang="it-IT" dirty="0"/>
          </a:p>
          <a:p>
            <a:r>
              <a:rPr lang="it-IT" dirty="0" err="1"/>
              <a:t>npm</a:t>
            </a:r>
            <a:r>
              <a:rPr lang="it-IT" dirty="0"/>
              <a:t> </a:t>
            </a:r>
            <a:r>
              <a:rPr lang="it-IT" dirty="0" err="1"/>
              <a:t>install</a:t>
            </a:r>
            <a:r>
              <a:rPr lang="it-IT" dirty="0"/>
              <a:t> -g @microsoft/m365agentsplayground</a:t>
            </a:r>
          </a:p>
          <a:p>
            <a:pPr marL="0" indent="0">
              <a:buNone/>
            </a:pPr>
            <a:endParaRPr lang="it-IT" dirty="0"/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9FB7BF00-D7B3-B641-0A1B-07E0AC14E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Microsoft 365 Agents Playground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A862187E-47E1-79F7-0861-E26B8D6157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1718" y="2438400"/>
            <a:ext cx="8850979" cy="4103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637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655D4DB6-2AFA-E4E5-EF93-B2A91F7A88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Titolo 2">
            <a:extLst>
              <a:ext uri="{FF2B5EF4-FFF2-40B4-BE49-F238E27FC236}">
                <a16:creationId xmlns:a16="http://schemas.microsoft.com/office/drawing/2014/main" id="{87EF5779-42EE-13E5-C51B-571E6760F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 err="1"/>
              <a:t>Adaptive</a:t>
            </a:r>
            <a:r>
              <a:rPr lang="it-IT" dirty="0"/>
              <a:t> Card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524C0034-CBED-9DB9-C977-96259A37C8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776" y="1648973"/>
            <a:ext cx="11246515" cy="4812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914758"/>
      </p:ext>
    </p:extLst>
  </p:cSld>
  <p:clrMapOvr>
    <a:masterClrMapping/>
  </p:clrMapOvr>
</p:sld>
</file>

<file path=ppt/theme/theme1.xml><?xml version="1.0" encoding="utf-8"?>
<a:theme xmlns:a="http://schemas.openxmlformats.org/drawingml/2006/main" name="1_Personalizza struttur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4_Tema di Office">
  <a:themeElements>
    <a:clrScheme name="Torin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FD485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Personalizza struttur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7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FD6131E5EFD16140B6B7F4892B3B1EDF" ma:contentTypeVersion="12" ma:contentTypeDescription="Creare un nuovo documento." ma:contentTypeScope="" ma:versionID="63b5c12633394d46a5e8b3cee073cbf0">
  <xsd:schema xmlns:xsd="http://www.w3.org/2001/XMLSchema" xmlns:xs="http://www.w3.org/2001/XMLSchema" xmlns:p="http://schemas.microsoft.com/office/2006/metadata/properties" xmlns:ns2="d8121912-130d-4688-8a96-8cf2c237709c" xmlns:ns3="cef5da91-0831-42fa-860c-d84acea2b669" targetNamespace="http://schemas.microsoft.com/office/2006/metadata/properties" ma:root="true" ma:fieldsID="965fc1106bbd4197a92925fc0676d25d" ns2:_="" ns3:_="">
    <xsd:import namespace="d8121912-130d-4688-8a96-8cf2c237709c"/>
    <xsd:import namespace="cef5da91-0831-42fa-860c-d84acea2b66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8121912-130d-4688-8a96-8cf2c237709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Tag immagine" ma:readOnly="false" ma:fieldId="{5cf76f15-5ced-4ddc-b409-7134ff3c332f}" ma:taxonomyMulti="true" ma:sspId="cb3eaf0a-ec7c-4c5b-b578-2d5a923ed71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ef5da91-0831-42fa-860c-d84acea2b669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f9dfd23f-fefb-4f7f-bb4d-3c7d3fc8a426}" ma:internalName="TaxCatchAll" ma:showField="CatchAllData" ma:web="cef5da91-0831-42fa-860c-d84acea2b66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F878534-5D58-47CF-96A0-6CC00164F91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F8E5EFD-CAD4-4277-A6A9-F2D818E316A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8121912-130d-4688-8a96-8cf2c237709c"/>
    <ds:schemaRef ds:uri="cef5da91-0831-42fa-860c-d84acea2b66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5fae8262-b78e-4366-8929-a5d6aac95320}" enabled="1" method="Standard" siteId="{cf36141c-ddd7-45a7-b073-111f66d0b30c}" contentBits="0" removed="0"/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309</Words>
  <Application>Microsoft Office PowerPoint</Application>
  <PresentationFormat>Widescreen</PresentationFormat>
  <Paragraphs>32</Paragraphs>
  <Slides>13</Slides>
  <Notes>7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5</vt:i4>
      </vt:variant>
      <vt:variant>
        <vt:lpstr>Titoli diapositive</vt:lpstr>
      </vt:variant>
      <vt:variant>
        <vt:i4>13</vt:i4>
      </vt:variant>
    </vt:vector>
  </HeadingPairs>
  <TitlesOfParts>
    <vt:vector size="22" baseType="lpstr">
      <vt:lpstr>Aptos</vt:lpstr>
      <vt:lpstr>Arial</vt:lpstr>
      <vt:lpstr>Calibri</vt:lpstr>
      <vt:lpstr>Segoe UI</vt:lpstr>
      <vt:lpstr>1_Personalizza struttura</vt:lpstr>
      <vt:lpstr>4_Tema di Office</vt:lpstr>
      <vt:lpstr>3_Tema di Office</vt:lpstr>
      <vt:lpstr>2_Tema di Office</vt:lpstr>
      <vt:lpstr>Personalizza struttura</vt:lpstr>
      <vt:lpstr>Session Banner - AI BOT for GenZ</vt:lpstr>
      <vt:lpstr>Event Sponsors</vt:lpstr>
      <vt:lpstr>Da dove partire</vt:lpstr>
      <vt:lpstr>Presentazione standard di PowerPoint</vt:lpstr>
      <vt:lpstr>Presentazione standard di PowerPoint</vt:lpstr>
      <vt:lpstr>Presentazione standard di PowerPoint</vt:lpstr>
      <vt:lpstr>L’ecosistema che mancava</vt:lpstr>
      <vt:lpstr>Microsoft 365 Agents Playground</vt:lpstr>
      <vt:lpstr>Adaptive Card</vt:lpstr>
      <vt:lpstr>Reference</vt:lpstr>
      <vt:lpstr>Demo: AI BOT for GenZ</vt:lpstr>
      <vt:lpstr>Questions &amp; Discussion</vt:lpstr>
      <vt:lpstr>Please Vote for This Session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for AI BOT for GenZ</dc:title>
  <dc:subject>Conference session: AI BOT for GenZ</dc:subject>
  <dc:creator>Congiu Luca</dc:creator>
  <cp:lastModifiedBy>Andrea Tosato</cp:lastModifiedBy>
  <cp:revision>45</cp:revision>
  <dcterms:created xsi:type="dcterms:W3CDTF">2019-05-12T19:24:58Z</dcterms:created>
  <dcterms:modified xsi:type="dcterms:W3CDTF">2025-10-10T08:18:56Z</dcterms:modified>
</cp:coreProperties>
</file>