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09" r:id="rId13"/>
    <p:sldId id="267" r:id="rId14"/>
    <p:sldId id="311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46317" y="4605799"/>
            <a:ext cx="4205838" cy="1971867"/>
            <a:chOff x="7553457" y="4528569"/>
            <a:chExt cx="4205838" cy="19718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528569"/>
              <a:ext cx="4162794" cy="197186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74327"/>
              <a:ext cx="3964164" cy="5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StevenSanderson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45893" y="4701145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 Sanderson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 Extra Light" panose="020B0204020104020204" pitchFamily="34" charset="0"/>
                  <a:cs typeface="Calibri Light" panose="020F0302020204030204" pitchFamily="34" charset="0"/>
                </a:rPr>
                <a:t>Developer, Microsoft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non-HTML UI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0487" y="5550253"/>
            <a:ext cx="4080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 Sanderson</a:t>
            </a:r>
          </a:p>
          <a:p>
            <a:r>
              <a:rPr lang="en-GB" sz="2200" spc="300" dirty="0">
                <a:solidFill>
                  <a:schemeClr val="bg1"/>
                </a:solidFill>
                <a:latin typeface="Abadi Extra Light" panose="020B0204020104020204" pitchFamily="34" charset="0"/>
                <a:cs typeface="Calibri Light" panose="020F0302020204030204" pitchFamily="34" charset="0"/>
              </a:rPr>
              <a:t>Developer, Microsoft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StevenSanderson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aka.ms/sanderson-oslo-2019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==  https://github.com/SteveSandersonMS/presentation-2019-06-NDCOslo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252</Words>
  <Application>Microsoft Office PowerPoint</Application>
  <PresentationFormat>Widescreen</PresentationFormat>
  <Paragraphs>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Steve Sanderson</cp:lastModifiedBy>
  <cp:revision>61</cp:revision>
  <dcterms:created xsi:type="dcterms:W3CDTF">2019-06-14T10:31:36Z</dcterms:created>
  <dcterms:modified xsi:type="dcterms:W3CDTF">2019-06-20T07:58:31Z</dcterms:modified>
</cp:coreProperties>
</file>