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740-B723-7488-9BAB-6341A01B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E818-BD16-062E-5A44-06D87106B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EDB4-45A7-3CE0-6575-EBCF76D0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8589-85C7-13D4-5DE0-AF7E66F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D52E-6C0F-7B66-3FAC-C119E76C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8D4B-5FC5-75CB-419D-B32C6DBC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6759E-A39E-0FED-18F5-F05356492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6FE5-399B-B0CC-8A4E-35085D4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C51B-D059-6DCD-DD79-5855EA5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330F-831D-AF9D-1B9D-B57F3BAA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B741-712B-D941-F756-39146A56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FC8-39C7-8701-84B2-E8C7F92A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D1C1-33F3-C061-8BB1-ACEBF882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293E-99D2-28C2-0B50-55A006D7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1ED6-1AA9-0E3F-BA23-12ADF0D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0B8-B145-9E7D-1299-BC853AE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7ED5-FEE7-0C5D-DF25-BAC2F275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1CEF-0024-F15A-0155-188C48E1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3C10-530B-D022-70D6-9C53FF26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F833-09C8-33F9-1671-A6F97EE9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3A4-FDA2-7202-EA26-F13CBD95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660C-D2FF-1919-C00A-3B5DDC34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5244-8DD9-4DCA-C413-B8131D62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6607-D6A4-8829-9318-DD904927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3EA8-50D7-51EB-8621-ECFD2080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B62C-881D-FD00-0774-7F977ABE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3539-EBA7-6961-FB62-B067F3866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9BD86-2929-01EF-4FBE-B6A8BA3C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FAC4-6ACA-46C2-EDCD-894E8C2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E7B7-17CC-17AB-D0CC-DB688C49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5F433-ECE9-08C5-DDDB-EEAA0650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34F4-77A4-315D-FEE7-EB010354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4906-91EF-C1BE-AFA8-6186F9A1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CD3C-FBCD-A979-AA5E-5D5EA8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086B5-4636-5BAF-89A3-5AE61D2A9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B50FA-ECBC-9086-E664-FBB5459F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56D22-2481-F578-1CFB-A7A441C1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0887-58A2-75E5-DE7E-6548FFA1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62C0-CC49-F79D-7AC2-EFE4443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E815-61A1-80C7-33CF-5D5BC90C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A519-DCD0-1163-DD8B-E350F9EB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755D-8B9A-5C91-F586-8E2C6252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023E-7D81-8258-BFA7-A3AE335D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BE2EE-45B9-EF6F-7267-FA3C02D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FCBEE-6999-CB73-2464-3CE3126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771B-AAF4-81EC-5AE9-3F953F0C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A9D3-5D29-0A23-7C66-9CB35D34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6D24-DF61-45EF-11C5-E9FF285F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339CD-40F1-F1FD-D8C7-D7A2BAE7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C55FF-049D-2272-5A83-1DD697A8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EFE3-D92D-D55F-4F0C-33FD16A9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A6D6-2D0C-798C-9407-FD5466C7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9AC-91C8-E3AA-13CD-EC710EA1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15338-6BC5-D244-CD19-F7FCAD7AF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7CBD-3168-6757-C064-7330ECF6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E105-0F35-E322-3BA1-A2BA50B4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2C69-DF63-8B38-E68A-4C60D094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DA4D-9119-7302-ABF1-9BFA88A2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B5553-D765-E32B-7C9C-E51C229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88E3-8AB4-A30E-265E-71458926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0E0E-FDD7-5F3F-1DD8-EA21ECB7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3EFD-C7C7-4F21-82E2-3B163827F4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F154-78D5-2ADD-ED3B-EE223C112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B954-D90B-46B8-26F3-8FD9BBED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B8F-C755-4398-8138-BFCF6091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DC0BB6-ADCA-E545-13EE-D90ABBE3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5" y="-1848"/>
            <a:ext cx="9108416" cy="6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2BD8-E403-951E-024A-4360821F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3" y="340277"/>
            <a:ext cx="3187148" cy="1325563"/>
          </a:xfrm>
        </p:spPr>
        <p:txBody>
          <a:bodyPr>
            <a:normAutofit/>
          </a:bodyPr>
          <a:lstStyle/>
          <a:p>
            <a:r>
              <a:rPr lang="it-IT" sz="3000" dirty="0"/>
              <a:t>Experiment stages</a:t>
            </a:r>
            <a:endParaRPr lang="en-US" sz="3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63E056-2CF7-4451-BA52-CC870D8F6B5C}"/>
              </a:ext>
            </a:extLst>
          </p:cNvPr>
          <p:cNvGrpSpPr/>
          <p:nvPr/>
        </p:nvGrpSpPr>
        <p:grpSpPr>
          <a:xfrm>
            <a:off x="937590" y="1690687"/>
            <a:ext cx="1696278" cy="4889261"/>
            <a:chOff x="748749" y="1690687"/>
            <a:chExt cx="1696278" cy="4889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1BA1CC-B3BD-058B-2578-58C1FBB6F2D1}"/>
                </a:ext>
              </a:extLst>
            </p:cNvPr>
            <p:cNvSpPr/>
            <p:nvPr/>
          </p:nvSpPr>
          <p:spPr>
            <a:xfrm>
              <a:off x="748749" y="1690687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Start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9FD173-E7F5-FA18-16F8-81007022FD21}"/>
                </a:ext>
              </a:extLst>
            </p:cNvPr>
            <p:cNvSpPr/>
            <p:nvPr/>
          </p:nvSpPr>
          <p:spPr>
            <a:xfrm>
              <a:off x="748749" y="2567739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Intro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FE3161-E892-6533-8558-A09B6E43DE56}"/>
                </a:ext>
              </a:extLst>
            </p:cNvPr>
            <p:cNvSpPr/>
            <p:nvPr/>
          </p:nvSpPr>
          <p:spPr>
            <a:xfrm>
              <a:off x="748749" y="3444791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wait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CD950D-D33F-9E13-42BF-B10FF438640B}"/>
                </a:ext>
              </a:extLst>
            </p:cNvPr>
            <p:cNvSpPr/>
            <p:nvPr/>
          </p:nvSpPr>
          <p:spPr>
            <a:xfrm>
              <a:off x="748749" y="4321843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Task x10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C20491A-227C-43C3-8267-6DC531A278F5}"/>
                </a:ext>
              </a:extLst>
            </p:cNvPr>
            <p:cNvSpPr/>
            <p:nvPr/>
          </p:nvSpPr>
          <p:spPr>
            <a:xfrm>
              <a:off x="748749" y="5198895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Wait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EBC4FB-8BB8-3CCD-30A2-BC1C3CC411F4}"/>
                </a:ext>
              </a:extLst>
            </p:cNvPr>
            <p:cNvSpPr/>
            <p:nvPr/>
          </p:nvSpPr>
          <p:spPr>
            <a:xfrm>
              <a:off x="748749" y="6075948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end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63BB2F6-8C50-8701-EDD4-8A8165E3EB35}"/>
              </a:ext>
            </a:extLst>
          </p:cNvPr>
          <p:cNvSpPr txBox="1">
            <a:spLocks/>
          </p:cNvSpPr>
          <p:nvPr/>
        </p:nvSpPr>
        <p:spPr>
          <a:xfrm>
            <a:off x="3957434" y="340277"/>
            <a:ext cx="3187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000" dirty="0"/>
              <a:t>Event Next</a:t>
            </a:r>
            <a:endParaRPr lang="en-US" sz="3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B21627-16D4-4B51-03DB-74F61786309C}"/>
              </a:ext>
            </a:extLst>
          </p:cNvPr>
          <p:cNvSpPr txBox="1">
            <a:spLocks/>
          </p:cNvSpPr>
          <p:nvPr/>
        </p:nvSpPr>
        <p:spPr>
          <a:xfrm>
            <a:off x="7685432" y="340277"/>
            <a:ext cx="3187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000" dirty="0"/>
              <a:t>Time</a:t>
            </a:r>
            <a:endParaRPr lang="en-US" sz="3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9A8792-61A4-4F66-741F-D3DF5FBCC9A9}"/>
              </a:ext>
            </a:extLst>
          </p:cNvPr>
          <p:cNvGrpSpPr/>
          <p:nvPr/>
        </p:nvGrpSpPr>
        <p:grpSpPr>
          <a:xfrm>
            <a:off x="4684228" y="1690687"/>
            <a:ext cx="1696278" cy="4889261"/>
            <a:chOff x="4864378" y="1690687"/>
            <a:chExt cx="1696278" cy="48892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0920F1-926E-0917-578D-D0BCE2FC204D}"/>
                </a:ext>
              </a:extLst>
            </p:cNvPr>
            <p:cNvSpPr/>
            <p:nvPr/>
          </p:nvSpPr>
          <p:spPr>
            <a:xfrm>
              <a:off x="4864378" y="1690687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Keypress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418605-234C-88CE-C5F0-5414A1FB5650}"/>
                </a:ext>
              </a:extLst>
            </p:cNvPr>
            <p:cNvSpPr/>
            <p:nvPr/>
          </p:nvSpPr>
          <p:spPr>
            <a:xfrm>
              <a:off x="4864378" y="2567739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Keypress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99BFA08-6639-7A13-5914-90F3BC7711B8}"/>
                </a:ext>
              </a:extLst>
            </p:cNvPr>
            <p:cNvSpPr/>
            <p:nvPr/>
          </p:nvSpPr>
          <p:spPr>
            <a:xfrm>
              <a:off x="4864378" y="3444791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Timer, trigger, Keypress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23468B-C820-5C6E-8B83-B44FA580F78B}"/>
                </a:ext>
              </a:extLst>
            </p:cNvPr>
            <p:cNvSpPr/>
            <p:nvPr/>
          </p:nvSpPr>
          <p:spPr>
            <a:xfrm>
              <a:off x="4864378" y="4321843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Keypress, time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16F6AC-4AB5-4BE9-14D6-567F4E7593FB}"/>
                </a:ext>
              </a:extLst>
            </p:cNvPr>
            <p:cNvSpPr/>
            <p:nvPr/>
          </p:nvSpPr>
          <p:spPr>
            <a:xfrm>
              <a:off x="4864378" y="5198895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Timer, trigger, Keypress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4C736F-377C-444B-6501-21E906F43397}"/>
                </a:ext>
              </a:extLst>
            </p:cNvPr>
            <p:cNvSpPr/>
            <p:nvPr/>
          </p:nvSpPr>
          <p:spPr>
            <a:xfrm>
              <a:off x="4864378" y="6075948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Keypress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672852-F683-F132-0E4C-68E7D8676491}"/>
              </a:ext>
            </a:extLst>
          </p:cNvPr>
          <p:cNvCxnSpPr>
            <a:cxnSpLocks/>
          </p:cNvCxnSpPr>
          <p:nvPr/>
        </p:nvCxnSpPr>
        <p:spPr>
          <a:xfrm>
            <a:off x="516835" y="1354069"/>
            <a:ext cx="1017435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BB450D-2CD3-1A2A-F23A-D6AE54038FFC}"/>
              </a:ext>
            </a:extLst>
          </p:cNvPr>
          <p:cNvGrpSpPr/>
          <p:nvPr/>
        </p:nvGrpSpPr>
        <p:grpSpPr>
          <a:xfrm>
            <a:off x="8430867" y="1677849"/>
            <a:ext cx="1696278" cy="4889261"/>
            <a:chOff x="8242026" y="1677849"/>
            <a:chExt cx="1696278" cy="48892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9077A5D-62C9-0D02-62C0-3DD545254E26}"/>
                </a:ext>
              </a:extLst>
            </p:cNvPr>
            <p:cNvSpPr/>
            <p:nvPr/>
          </p:nvSpPr>
          <p:spPr>
            <a:xfrm>
              <a:off x="8242026" y="1677849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inf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EEB661-BB54-9CDD-7D70-A09BAFDFA70A}"/>
                </a:ext>
              </a:extLst>
            </p:cNvPr>
            <p:cNvSpPr/>
            <p:nvPr/>
          </p:nvSpPr>
          <p:spPr>
            <a:xfrm>
              <a:off x="8242026" y="2554901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inf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4597BD9-D897-8410-5DD5-FF25E0D33AAD}"/>
                </a:ext>
              </a:extLst>
            </p:cNvPr>
            <p:cNvSpPr/>
            <p:nvPr/>
          </p:nvSpPr>
          <p:spPr>
            <a:xfrm>
              <a:off x="8242026" y="3431953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1’’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BD2E5A8-66D9-FB36-9859-F99E8E1E9A62}"/>
                </a:ext>
              </a:extLst>
            </p:cNvPr>
            <p:cNvSpPr/>
            <p:nvPr/>
          </p:nvSpPr>
          <p:spPr>
            <a:xfrm>
              <a:off x="8242026" y="4309005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2’ 00’’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B27F98E-7B8B-E49B-58DB-2ADB014F4D9D}"/>
                </a:ext>
              </a:extLst>
            </p:cNvPr>
            <p:cNvSpPr/>
            <p:nvPr/>
          </p:nvSpPr>
          <p:spPr>
            <a:xfrm>
              <a:off x="8242026" y="5186057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1’’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B94AF92-1D4D-7E6A-3224-25CC726EF885}"/>
                </a:ext>
              </a:extLst>
            </p:cNvPr>
            <p:cNvSpPr/>
            <p:nvPr/>
          </p:nvSpPr>
          <p:spPr>
            <a:xfrm>
              <a:off x="8242026" y="6063110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47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2BD8-E403-951E-024A-4360821F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20" y="340277"/>
            <a:ext cx="3187148" cy="1325563"/>
          </a:xfrm>
        </p:spPr>
        <p:txBody>
          <a:bodyPr>
            <a:normAutofit/>
          </a:bodyPr>
          <a:lstStyle/>
          <a:p>
            <a:r>
              <a:rPr lang="it-IT" sz="3000" dirty="0"/>
              <a:t>Trial stages</a:t>
            </a:r>
            <a:endParaRPr lang="en-US" sz="3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63E056-2CF7-4451-BA52-CC870D8F6B5C}"/>
              </a:ext>
            </a:extLst>
          </p:cNvPr>
          <p:cNvGrpSpPr/>
          <p:nvPr/>
        </p:nvGrpSpPr>
        <p:grpSpPr>
          <a:xfrm>
            <a:off x="937590" y="1690687"/>
            <a:ext cx="1696278" cy="4889261"/>
            <a:chOff x="748749" y="1690687"/>
            <a:chExt cx="1696278" cy="4889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1BA1CC-B3BD-058B-2578-58C1FBB6F2D1}"/>
                </a:ext>
              </a:extLst>
            </p:cNvPr>
            <p:cNvSpPr/>
            <p:nvPr/>
          </p:nvSpPr>
          <p:spPr>
            <a:xfrm>
              <a:off x="748749" y="1690687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Fixation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9FD173-E7F5-FA18-16F8-81007022FD21}"/>
                </a:ext>
              </a:extLst>
            </p:cNvPr>
            <p:cNvSpPr/>
            <p:nvPr/>
          </p:nvSpPr>
          <p:spPr>
            <a:xfrm>
              <a:off x="748749" y="2567739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Cue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FE3161-E892-6533-8558-A09B6E43DE56}"/>
                </a:ext>
              </a:extLst>
            </p:cNvPr>
            <p:cNvSpPr/>
            <p:nvPr/>
          </p:nvSpPr>
          <p:spPr>
            <a:xfrm>
              <a:off x="748749" y="3444791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Fixation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CD950D-D33F-9E13-42BF-B10FF438640B}"/>
                </a:ext>
              </a:extLst>
            </p:cNvPr>
            <p:cNvSpPr/>
            <p:nvPr/>
          </p:nvSpPr>
          <p:spPr>
            <a:xfrm>
              <a:off x="748749" y="4321843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Task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C20491A-227C-43C3-8267-6DC531A278F5}"/>
                </a:ext>
              </a:extLst>
            </p:cNvPr>
            <p:cNvSpPr/>
            <p:nvPr/>
          </p:nvSpPr>
          <p:spPr>
            <a:xfrm>
              <a:off x="748749" y="5198895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Response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EBC4FB-8BB8-3CCD-30A2-BC1C3CC411F4}"/>
                </a:ext>
              </a:extLst>
            </p:cNvPr>
            <p:cNvSpPr/>
            <p:nvPr/>
          </p:nvSpPr>
          <p:spPr>
            <a:xfrm>
              <a:off x="748749" y="6075948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Buffer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63BB2F6-8C50-8701-EDD4-8A8165E3EB35}"/>
              </a:ext>
            </a:extLst>
          </p:cNvPr>
          <p:cNvSpPr txBox="1">
            <a:spLocks/>
          </p:cNvSpPr>
          <p:nvPr/>
        </p:nvSpPr>
        <p:spPr>
          <a:xfrm>
            <a:off x="3897800" y="340277"/>
            <a:ext cx="3187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000" dirty="0"/>
              <a:t>Time</a:t>
            </a:r>
            <a:endParaRPr lang="en-US" sz="3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9A8792-61A4-4F66-741F-D3DF5FBCC9A9}"/>
              </a:ext>
            </a:extLst>
          </p:cNvPr>
          <p:cNvGrpSpPr/>
          <p:nvPr/>
        </p:nvGrpSpPr>
        <p:grpSpPr>
          <a:xfrm>
            <a:off x="4684228" y="1690687"/>
            <a:ext cx="1696278" cy="4889261"/>
            <a:chOff x="4864378" y="1690687"/>
            <a:chExt cx="1696278" cy="48892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0920F1-926E-0917-578D-D0BCE2FC204D}"/>
                </a:ext>
              </a:extLst>
            </p:cNvPr>
            <p:cNvSpPr/>
            <p:nvPr/>
          </p:nvSpPr>
          <p:spPr>
            <a:xfrm>
              <a:off x="4864378" y="1690687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1’’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418605-234C-88CE-C5F0-5414A1FB5650}"/>
                </a:ext>
              </a:extLst>
            </p:cNvPr>
            <p:cNvSpPr/>
            <p:nvPr/>
          </p:nvSpPr>
          <p:spPr>
            <a:xfrm>
              <a:off x="4864378" y="2567739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3’’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99BFA08-6639-7A13-5914-90F3BC7711B8}"/>
                </a:ext>
              </a:extLst>
            </p:cNvPr>
            <p:cNvSpPr/>
            <p:nvPr/>
          </p:nvSpPr>
          <p:spPr>
            <a:xfrm>
              <a:off x="4864378" y="3444791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1’’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23468B-C820-5C6E-8B83-B44FA580F78B}"/>
                </a:ext>
              </a:extLst>
            </p:cNvPr>
            <p:cNvSpPr/>
            <p:nvPr/>
          </p:nvSpPr>
          <p:spPr>
            <a:xfrm>
              <a:off x="4864378" y="4321843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3’’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16F6AC-4AB5-4BE9-14D6-567F4E7593FB}"/>
                </a:ext>
              </a:extLst>
            </p:cNvPr>
            <p:cNvSpPr/>
            <p:nvPr/>
          </p:nvSpPr>
          <p:spPr>
            <a:xfrm>
              <a:off x="4864378" y="5198895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3’’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4C736F-377C-444B-6501-21E906F43397}"/>
                </a:ext>
              </a:extLst>
            </p:cNvPr>
            <p:cNvSpPr/>
            <p:nvPr/>
          </p:nvSpPr>
          <p:spPr>
            <a:xfrm>
              <a:off x="4864378" y="6075948"/>
              <a:ext cx="1696278" cy="50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1’’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672852-F683-F132-0E4C-68E7D8676491}"/>
              </a:ext>
            </a:extLst>
          </p:cNvPr>
          <p:cNvCxnSpPr>
            <a:cxnSpLocks/>
          </p:cNvCxnSpPr>
          <p:nvPr/>
        </p:nvCxnSpPr>
        <p:spPr>
          <a:xfrm>
            <a:off x="516835" y="1354069"/>
            <a:ext cx="1017435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077A5D-62C9-0D02-62C0-3DD545254E26}"/>
              </a:ext>
            </a:extLst>
          </p:cNvPr>
          <p:cNvSpPr/>
          <p:nvPr/>
        </p:nvSpPr>
        <p:spPr>
          <a:xfrm>
            <a:off x="8430867" y="1677848"/>
            <a:ext cx="1696278" cy="48892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Total time per trial is 12’’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B88DC9-05CB-4A0C-0DFD-58254D50251E}"/>
              </a:ext>
            </a:extLst>
          </p:cNvPr>
          <p:cNvCxnSpPr>
            <a:stCxn id="9" idx="1"/>
          </p:cNvCxnSpPr>
          <p:nvPr/>
        </p:nvCxnSpPr>
        <p:spPr>
          <a:xfrm flipH="1">
            <a:off x="347870" y="6327948"/>
            <a:ext cx="5897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85CD34-0C4A-A33D-77F2-FBDEF0AEB29B}"/>
              </a:ext>
            </a:extLst>
          </p:cNvPr>
          <p:cNvCxnSpPr/>
          <p:nvPr/>
        </p:nvCxnSpPr>
        <p:spPr>
          <a:xfrm flipV="1">
            <a:off x="337930" y="1929849"/>
            <a:ext cx="0" cy="4398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1BAB99-47F2-9FA9-C039-358AAAC9CD01}"/>
              </a:ext>
            </a:extLst>
          </p:cNvPr>
          <p:cNvCxnSpPr>
            <a:endCxn id="4" idx="1"/>
          </p:cNvCxnSpPr>
          <p:nvPr/>
        </p:nvCxnSpPr>
        <p:spPr>
          <a:xfrm>
            <a:off x="347870" y="1942687"/>
            <a:ext cx="58972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EE49C2-733E-D151-A00D-FF2B387922A2}"/>
              </a:ext>
            </a:extLst>
          </p:cNvPr>
          <p:cNvCxnSpPr>
            <a:cxnSpLocks/>
          </p:cNvCxnSpPr>
          <p:nvPr/>
        </p:nvCxnSpPr>
        <p:spPr>
          <a:xfrm>
            <a:off x="7195930" y="1690687"/>
            <a:ext cx="0" cy="48764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D710DCE-82AD-AFB9-8C2D-AE821EC7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1" y="-1849"/>
            <a:ext cx="9128697" cy="68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5DB400E3-84D6-6F3A-0889-AE69433E6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9"/>
          <a:stretch/>
        </p:blipFill>
        <p:spPr>
          <a:xfrm>
            <a:off x="2110301" y="7993"/>
            <a:ext cx="7971398" cy="68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nature, mountain, outdoor&#10;&#10;Description automatically generated">
            <a:extLst>
              <a:ext uri="{FF2B5EF4-FFF2-40B4-BE49-F238E27FC236}">
                <a16:creationId xmlns:a16="http://schemas.microsoft.com/office/drawing/2014/main" id="{305C6BD8-9EE6-F0DC-FC47-F47200DC2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"/>
          <a:stretch/>
        </p:blipFill>
        <p:spPr>
          <a:xfrm>
            <a:off x="1530421" y="-54197"/>
            <a:ext cx="9034875" cy="67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CC0-AC85-EEFA-D8B8-3D306392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226F-511C-AC90-5B69-19C13186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database contains 10 paintings:</a:t>
            </a:r>
          </a:p>
          <a:p>
            <a:r>
              <a:rPr lang="it-IT" dirty="0"/>
              <a:t>5 landascapes</a:t>
            </a:r>
          </a:p>
          <a:p>
            <a:r>
              <a:rPr lang="it-IT" dirty="0"/>
              <a:t>5 portraits</a:t>
            </a:r>
          </a:p>
          <a:p>
            <a:r>
              <a:rPr lang="it-IT" dirty="0"/>
              <a:t>For each landscape/portrait is available a color and a black and white version</a:t>
            </a:r>
          </a:p>
          <a:p>
            <a:r>
              <a:rPr lang="it-IT" dirty="0"/>
              <a:t>Consequently the total number of paintings in the database is 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82E2E5-51AC-6C77-D135-C0216E4B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90" y="-1"/>
            <a:ext cx="8558983" cy="68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C8B295FE-33BD-F3CF-63DB-3FC1D7CF6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9"/>
          <a:stretch/>
        </p:blipFill>
        <p:spPr>
          <a:xfrm>
            <a:off x="2110301" y="7993"/>
            <a:ext cx="7971398" cy="68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CC0-AC85-EEFA-D8B8-3D306392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226F-511C-AC90-5B69-19C13186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this mockup, we show only one trial of the experiment. However, the experiment contains 10 trials.</a:t>
            </a:r>
          </a:p>
          <a:p>
            <a:r>
              <a:rPr lang="it-IT" dirty="0"/>
              <a:t>The experiment has a structure 2x2 (landscape/potrait, color/black and white)</a:t>
            </a:r>
          </a:p>
        </p:txBody>
      </p:sp>
    </p:spTree>
    <p:extLst>
      <p:ext uri="{BB962C8B-B14F-4D97-AF65-F5344CB8AC3E}">
        <p14:creationId xmlns:p14="http://schemas.microsoft.com/office/powerpoint/2010/main" val="32304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4813B7-0F0D-E046-B151-D99D7C9F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69" y="-1"/>
            <a:ext cx="7702722" cy="68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Cues</vt:lpstr>
      <vt:lpstr>PowerPoint Presentation</vt:lpstr>
      <vt:lpstr>PowerPoint Presentation</vt:lpstr>
      <vt:lpstr>Trials</vt:lpstr>
      <vt:lpstr>PowerPoint Presentation</vt:lpstr>
      <vt:lpstr>Experiment stages</vt:lpstr>
      <vt:lpstr>Trial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Andréa Tugnoli</dc:creator>
  <cp:lastModifiedBy>Andréa Tugnoli</cp:lastModifiedBy>
  <cp:revision>3</cp:revision>
  <dcterms:created xsi:type="dcterms:W3CDTF">2022-12-07T09:51:42Z</dcterms:created>
  <dcterms:modified xsi:type="dcterms:W3CDTF">2022-12-07T10:24:44Z</dcterms:modified>
</cp:coreProperties>
</file>