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7"/>
  </p:notesMasterIdLst>
  <p:sldIdLst>
    <p:sldId id="256" r:id="rId3"/>
    <p:sldId id="258" r:id="rId4"/>
    <p:sldId id="257" r:id="rId5"/>
    <p:sldId id="264" r:id="rId6"/>
    <p:sldId id="269" r:id="rId7"/>
    <p:sldId id="259" r:id="rId8"/>
    <p:sldId id="260" r:id="rId9"/>
    <p:sldId id="267" r:id="rId10"/>
    <p:sldId id="268" r:id="rId11"/>
    <p:sldId id="266" r:id="rId12"/>
    <p:sldId id="261" r:id="rId13"/>
    <p:sldId id="265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</a:lstStyle>
          <a:p>
            <a:fld id="{3842907C-D0AA-4C58-9F94-58B40AD65B29}" type="datetimeFigureOut">
              <a:rPr lang="fr-FR"/>
              <a:pPr/>
              <a:t>26/11/2017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</a:lstStyle>
          <a:p>
            <a:fld id="{1D76769E-C829-4283-B80E-CB90D995C291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2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fr-F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fr-F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/>
              <a:t>Modifiez le style des sous-titres du masque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fr-F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fr-F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fr-F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fr-FR"/>
              <a:pPr/>
              <a:t>dimanche 26 novembre 2017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fr-F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fr-FR"/>
              <a:pPr/>
              <a:t>dimanche 26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fr-FR"/>
              <a:pPr/>
              <a:t>dimanche 26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fr-FR"/>
              <a:pPr/>
              <a:t>dimanche 26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fr-F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fr-FR" sz="2300">
                <a:solidFill>
                  <a:schemeClr val="tx1"/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fr-FR"/>
              <a:pPr/>
              <a:t>dimanche 26 novembre 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fr-FR" sz="2800"/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fr-FR"/>
              <a:pPr/>
              <a:t>dimanche 26 novembre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fr-FR"/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fr-FR" sz="2400" b="0">
                <a:solidFill>
                  <a:schemeClr val="bg1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fr-FR" sz="2400"/>
            </a:lvl1pPr>
            <a:lvl2pPr>
              <a:defRPr lang="fr-FR" sz="2000"/>
            </a:lvl2pPr>
            <a:lvl3pPr>
              <a:defRPr lang="fr-FR" sz="1800"/>
            </a:lvl3pPr>
            <a:lvl4pPr>
              <a:defRPr lang="fr-FR" sz="1600"/>
            </a:lvl4pPr>
            <a:lvl5pPr>
              <a:defRPr lang="fr-FR" sz="16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fr-FR"/>
              <a:pPr/>
              <a:t>dimanche 26 novembre 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fr-FR"/>
              <a:pPr/>
              <a:t>dimanche 26 novembre 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Modifiez le style du titre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fr-FR"/>
              <a:pPr/>
              <a:t>dimanche 26 novembre 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fr-F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fr-FR" sz="1600"/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fr-FR"/>
              <a:pPr/>
              <a:t>dimanche 26 novembre 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  <a:extLst/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fr-FR" sz="3200"/>
            </a:lvl1pPr>
            <a:extLst/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fr-FR"/>
              <a:pPr/>
              <a:t>dimanche 26 novembre 2017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‹N°›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fr-F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/>
              <a:t>Sixième niveau</a:t>
            </a:r>
          </a:p>
          <a:p>
            <a:pPr lvl="6"/>
            <a:r>
              <a:rPr lang="fr-FR"/>
              <a:t>Septième niveau</a:t>
            </a:r>
          </a:p>
          <a:p>
            <a:pPr lvl="7"/>
            <a:r>
              <a:rPr lang="fr-FR"/>
              <a:t>Huitième niveau</a:t>
            </a:r>
          </a:p>
          <a:p>
            <a:pPr lvl="8"/>
            <a:r>
              <a:rPr lang="fr-FR"/>
              <a:t>Neuvième niveau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fr-FR"/>
              <a:pPr/>
              <a:t>dimanche 26 novembre 2017</a:t>
            </a:fld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fr-F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fr-FR" sz="1400">
                <a:solidFill>
                  <a:schemeClr val="tx2">
                    <a:shade val="50000"/>
                  </a:schemeClr>
                </a:solidFill>
              </a:rPr>
              <a:pPr/>
              <a:t>‹N°›</a:t>
            </a:fld>
            <a:endParaRPr lang="fr-F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fr-F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fr-F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fr-F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fr-F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fr-F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Plateforme développement JAVA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André </a:t>
            </a:r>
            <a:r>
              <a:rPr lang="fr-FR" dirty="0" smtClean="0"/>
              <a:t>AUBIN – </a:t>
            </a:r>
            <a:r>
              <a:rPr lang="fr-FR" dirty="0" err="1" smtClean="0"/>
              <a:t>Proxiad</a:t>
            </a:r>
            <a:r>
              <a:rPr lang="fr-FR" dirty="0" smtClean="0"/>
              <a:t> Lille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Astuces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</a:p>
          <a:p>
            <a:endParaRPr lang="fr-FR" dirty="0"/>
          </a:p>
          <a:p>
            <a:r>
              <a:rPr lang="fr-FR" dirty="0" smtClean="0"/>
              <a:t>Débogage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Raccourcis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219852" cy="515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Autres IDE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err="1" smtClean="0"/>
              <a:t>Netbeans</a:t>
            </a: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err="1" smtClean="0"/>
              <a:t>IntelliJ</a:t>
            </a: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Visual Studio Code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Spécifiques (STS, Android Studio)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0041"/>
            <a:ext cx="1063141" cy="102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72816"/>
            <a:ext cx="17240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1" y="4005064"/>
            <a:ext cx="1666186" cy="87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3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d’Eclipse en majorité</a:t>
            </a:r>
          </a:p>
          <a:p>
            <a:pPr lvl="1"/>
            <a:r>
              <a:rPr lang="fr-FR" dirty="0" smtClean="0"/>
              <a:t>Grandes possibilités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Dépend du type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Étapes suivantes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 programmation objet via Java</a:t>
            </a:r>
          </a:p>
          <a:p>
            <a:endParaRPr lang="fr-FR" dirty="0"/>
          </a:p>
          <a:p>
            <a:r>
              <a:rPr lang="fr-FR" dirty="0" smtClean="0"/>
              <a:t>Java avancé</a:t>
            </a:r>
          </a:p>
          <a:p>
            <a:endParaRPr lang="fr-FR" dirty="0"/>
          </a:p>
          <a:p>
            <a:r>
              <a:rPr lang="fr-FR" dirty="0" smtClean="0"/>
              <a:t>Java EE (web)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suis-je ?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Développeur Java EE et </a:t>
            </a:r>
            <a:r>
              <a:rPr lang="fr-FR" dirty="0" err="1" smtClean="0"/>
              <a:t>Angular</a:t>
            </a:r>
            <a:endParaRPr lang="fr-FR" dirty="0" smtClean="0"/>
          </a:p>
          <a:p>
            <a:r>
              <a:rPr lang="fr-FR" dirty="0" smtClean="0"/>
              <a:t>Ancien </a:t>
            </a:r>
            <a:r>
              <a:rPr lang="fr-FR" dirty="0" err="1" smtClean="0"/>
              <a:t>Exar</a:t>
            </a:r>
            <a:endParaRPr lang="fr-FR" dirty="0" smtClean="0"/>
          </a:p>
          <a:p>
            <a:r>
              <a:rPr lang="fr-FR" dirty="0" smtClean="0"/>
              <a:t>4 ans d’expérience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64886"/>
            <a:ext cx="912609" cy="96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87579"/>
            <a:ext cx="906303" cy="91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5" y="4581128"/>
            <a:ext cx="1151273" cy="103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15" y="4581128"/>
            <a:ext cx="1673161" cy="84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10" y="4541337"/>
            <a:ext cx="1454498" cy="92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459" y="3364886"/>
            <a:ext cx="2857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96" y="5805264"/>
            <a:ext cx="1967136" cy="76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24029"/>
            <a:ext cx="2224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Présentation IDE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Installation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Lancement et configuration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Astuces (sources, </a:t>
            </a:r>
            <a:r>
              <a:rPr lang="fr-FR" sz="2400" dirty="0" smtClean="0"/>
              <a:t>débogage)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Raccourcis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Autres IDE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IDE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C’est un IDE (Environnement de développement intégré)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IBM à l’origine du développement d’Eclipse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Multi langages(Java, C++) et multi plateformes (Windows, Linux, Mac OS)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Fournit une multitude de plugins 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Bonnes performances (Bibliothèque SWT)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Enorme communauté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Très utilisé en entreprise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5735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IDE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 versions</a:t>
            </a:r>
          </a:p>
          <a:p>
            <a:endParaRPr lang="fr-F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272415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9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Eclipse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JDK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458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986154"/>
            <a:ext cx="5019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Lancement Eclipse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Choisir un </a:t>
            </a:r>
            <a:r>
              <a:rPr lang="fr-FR" dirty="0" err="1" smtClean="0"/>
              <a:t>workspace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94763"/>
            <a:ext cx="4931918" cy="271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Lancement Eclipse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Description de l’interface</a:t>
            </a:r>
          </a:p>
          <a:p>
            <a:pPr lvl="1"/>
            <a:r>
              <a:rPr lang="fr-FR" dirty="0" err="1" smtClean="0"/>
              <a:t>Toolbar</a:t>
            </a:r>
            <a:endParaRPr lang="fr-FR" dirty="0" smtClean="0"/>
          </a:p>
          <a:p>
            <a:pPr lvl="1"/>
            <a:r>
              <a:rPr lang="fr-FR" dirty="0" smtClean="0"/>
              <a:t>Package explorer</a:t>
            </a:r>
          </a:p>
          <a:p>
            <a:pPr lvl="1"/>
            <a:r>
              <a:rPr lang="fr-FR" dirty="0" smtClean="0"/>
              <a:t>Editeur</a:t>
            </a:r>
          </a:p>
          <a:p>
            <a:pPr lvl="1"/>
            <a:r>
              <a:rPr lang="fr-FR" dirty="0" err="1" smtClean="0"/>
              <a:t>Task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pPr lvl="1"/>
            <a:r>
              <a:rPr lang="fr-FR" dirty="0" err="1" smtClean="0"/>
              <a:t>Outline</a:t>
            </a:r>
            <a:endParaRPr lang="fr-FR" dirty="0" smtClean="0"/>
          </a:p>
          <a:p>
            <a:pPr lvl="1"/>
            <a:r>
              <a:rPr lang="fr-FR" dirty="0" err="1" smtClean="0"/>
              <a:t>View</a:t>
            </a:r>
            <a:r>
              <a:rPr lang="fr-FR" dirty="0" smtClean="0"/>
              <a:t> (Console, </a:t>
            </a:r>
            <a:r>
              <a:rPr lang="fr-FR" dirty="0" err="1" smtClean="0"/>
              <a:t>problems</a:t>
            </a:r>
            <a:r>
              <a:rPr lang="fr-FR" dirty="0" smtClean="0"/>
              <a:t>, </a:t>
            </a:r>
            <a:r>
              <a:rPr lang="fr-FR" dirty="0" err="1" smtClean="0"/>
              <a:t>search</a:t>
            </a:r>
            <a:r>
              <a:rPr lang="fr-FR" dirty="0" smtClean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4624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Lancement Eclipse</a:t>
            </a:r>
            <a:endParaRPr lang="fr-F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Customiser</a:t>
            </a:r>
          </a:p>
          <a:p>
            <a:pPr lvl="1"/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Perspectives</a:t>
            </a:r>
          </a:p>
          <a:p>
            <a:pPr lvl="1"/>
            <a:r>
              <a:rPr lang="fr-FR" dirty="0" err="1" smtClean="0"/>
              <a:t>Preferences</a:t>
            </a:r>
            <a:r>
              <a:rPr lang="fr-FR" dirty="0" smtClean="0"/>
              <a:t> (Java, raccourcis)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51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C73088-B109-45CE-B753-7F1578639E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la séance de créativité</Template>
  <TotalTime>0</TotalTime>
  <Words>189</Words>
  <Application>Microsoft Office PowerPoint</Application>
  <PresentationFormat>Affichage à l'écran (4:3)</PresentationFormat>
  <Paragraphs>80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Rotonde</vt:lpstr>
      <vt:lpstr>Plateforme développement JAVA</vt:lpstr>
      <vt:lpstr>Qui suis-je ?</vt:lpstr>
      <vt:lpstr>Sommaire</vt:lpstr>
      <vt:lpstr>Présentation IDE</vt:lpstr>
      <vt:lpstr>Présentation IDE</vt:lpstr>
      <vt:lpstr>Installation</vt:lpstr>
      <vt:lpstr>Lancement Eclipse</vt:lpstr>
      <vt:lpstr>Lancement Eclipse</vt:lpstr>
      <vt:lpstr>Lancement Eclipse</vt:lpstr>
      <vt:lpstr>Astuces</vt:lpstr>
      <vt:lpstr>Raccourcis</vt:lpstr>
      <vt:lpstr>Autres IDE</vt:lpstr>
      <vt:lpstr>Résumé</vt:lpstr>
      <vt:lpstr>Étapes suivantes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2017-11-11T21:08:55Z</dcterms:created>
  <dcterms:modified xsi:type="dcterms:W3CDTF">2017-11-26T14:38:10Z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