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33" name="PlaceHolder 2"/>
          <p:cNvSpPr>
            <a:spLocks noGrp="1"/>
          </p:cNvSpPr>
          <p:nvPr>
            <p:ph/>
          </p:nvPr>
        </p:nvSpPr>
        <p:spPr>
          <a:xfrm>
            <a:off x="457200" y="1203480"/>
            <a:ext cx="1959120" cy="1422360"/>
          </a:xfrm>
          <a:prstGeom prst="rect">
            <a:avLst/>
          </a:prstGeom>
          <a:noFill/>
          <a:ln w="0">
            <a:noFill/>
          </a:ln>
        </p:spPr>
        <p:txBody>
          <a:bodyPr lIns="0" rIns="0" tIns="0" bIns="0" anchor="t">
            <a:normAutofit fontScale="78000"/>
          </a:bodyPr>
          <a:p>
            <a:pPr indent="0">
              <a:spcBef>
                <a:spcPts val="1417"/>
              </a:spcBef>
              <a:buNone/>
            </a:pPr>
            <a:endParaRPr b="0" lang="pt-BR" sz="3200" spc="-1" strike="noStrike">
              <a:solidFill>
                <a:srgbClr val="000000"/>
              </a:solidFill>
              <a:latin typeface="Arial"/>
            </a:endParaRPr>
          </a:p>
        </p:txBody>
      </p:sp>
      <p:sp>
        <p:nvSpPr>
          <p:cNvPr id="34" name="PlaceHolder 3"/>
          <p:cNvSpPr>
            <a:spLocks noGrp="1"/>
          </p:cNvSpPr>
          <p:nvPr>
            <p:ph/>
          </p:nvPr>
        </p:nvSpPr>
        <p:spPr>
          <a:xfrm>
            <a:off x="457200" y="2761200"/>
            <a:ext cx="1959120" cy="1422360"/>
          </a:xfrm>
          <a:prstGeom prst="rect">
            <a:avLst/>
          </a:prstGeom>
          <a:noFill/>
          <a:ln w="0">
            <a:noFill/>
          </a:ln>
        </p:spPr>
        <p:txBody>
          <a:bodyPr lIns="0" rIns="0" tIns="0" bIns="0" anchor="t">
            <a:normAutofit fontScale="78000"/>
          </a:bodyPr>
          <a:p>
            <a:pPr indent="0">
              <a:spcBef>
                <a:spcPts val="1417"/>
              </a:spcBef>
              <a:buNone/>
            </a:pPr>
            <a:endParaRPr b="0" lang="pt-BR"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36" name="PlaceHolder 2"/>
          <p:cNvSpPr>
            <a:spLocks noGrp="1"/>
          </p:cNvSpPr>
          <p:nvPr>
            <p:ph/>
          </p:nvPr>
        </p:nvSpPr>
        <p:spPr>
          <a:xfrm>
            <a:off x="45720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37" name="PlaceHolder 3"/>
          <p:cNvSpPr>
            <a:spLocks noGrp="1"/>
          </p:cNvSpPr>
          <p:nvPr>
            <p:ph/>
          </p:nvPr>
        </p:nvSpPr>
        <p:spPr>
          <a:xfrm>
            <a:off x="146124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38" name="PlaceHolder 4"/>
          <p:cNvSpPr>
            <a:spLocks noGrp="1"/>
          </p:cNvSpPr>
          <p:nvPr>
            <p:ph/>
          </p:nvPr>
        </p:nvSpPr>
        <p:spPr>
          <a:xfrm>
            <a:off x="457200" y="276120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39" name="PlaceHolder 5"/>
          <p:cNvSpPr>
            <a:spLocks noGrp="1"/>
          </p:cNvSpPr>
          <p:nvPr>
            <p:ph/>
          </p:nvPr>
        </p:nvSpPr>
        <p:spPr>
          <a:xfrm>
            <a:off x="1461240" y="276120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41" name="PlaceHolder 2"/>
          <p:cNvSpPr>
            <a:spLocks noGrp="1"/>
          </p:cNvSpPr>
          <p:nvPr>
            <p:ph/>
          </p:nvPr>
        </p:nvSpPr>
        <p:spPr>
          <a:xfrm>
            <a:off x="457200" y="120348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
        <p:nvSpPr>
          <p:cNvPr id="42" name="PlaceHolder 3"/>
          <p:cNvSpPr>
            <a:spLocks noGrp="1"/>
          </p:cNvSpPr>
          <p:nvPr>
            <p:ph/>
          </p:nvPr>
        </p:nvSpPr>
        <p:spPr>
          <a:xfrm>
            <a:off x="1119960" y="120348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
        <p:nvSpPr>
          <p:cNvPr id="43" name="PlaceHolder 4"/>
          <p:cNvSpPr>
            <a:spLocks noGrp="1"/>
          </p:cNvSpPr>
          <p:nvPr>
            <p:ph/>
          </p:nvPr>
        </p:nvSpPr>
        <p:spPr>
          <a:xfrm>
            <a:off x="1782360" y="120348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
        <p:nvSpPr>
          <p:cNvPr id="44" name="PlaceHolder 5"/>
          <p:cNvSpPr>
            <a:spLocks noGrp="1"/>
          </p:cNvSpPr>
          <p:nvPr>
            <p:ph/>
          </p:nvPr>
        </p:nvSpPr>
        <p:spPr>
          <a:xfrm>
            <a:off x="457200" y="276120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
        <p:nvSpPr>
          <p:cNvPr id="45" name="PlaceHolder 6"/>
          <p:cNvSpPr>
            <a:spLocks noGrp="1"/>
          </p:cNvSpPr>
          <p:nvPr>
            <p:ph/>
          </p:nvPr>
        </p:nvSpPr>
        <p:spPr>
          <a:xfrm>
            <a:off x="1119960" y="276120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
        <p:nvSpPr>
          <p:cNvPr id="46" name="PlaceHolder 7"/>
          <p:cNvSpPr>
            <a:spLocks noGrp="1"/>
          </p:cNvSpPr>
          <p:nvPr>
            <p:ph/>
          </p:nvPr>
        </p:nvSpPr>
        <p:spPr>
          <a:xfrm>
            <a:off x="1782360" y="276120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55" name="PlaceHolder 2"/>
          <p:cNvSpPr>
            <a:spLocks noGrp="1"/>
          </p:cNvSpPr>
          <p:nvPr>
            <p:ph type="subTitle"/>
          </p:nvPr>
        </p:nvSpPr>
        <p:spPr>
          <a:xfrm>
            <a:off x="457200" y="1203480"/>
            <a:ext cx="1959120" cy="298224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57" name="PlaceHolder 2"/>
          <p:cNvSpPr>
            <a:spLocks noGrp="1"/>
          </p:cNvSpPr>
          <p:nvPr>
            <p:ph/>
          </p:nvPr>
        </p:nvSpPr>
        <p:spPr>
          <a:xfrm>
            <a:off x="457200" y="1203480"/>
            <a:ext cx="1959120" cy="29822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59" name="PlaceHolder 2"/>
          <p:cNvSpPr>
            <a:spLocks noGrp="1"/>
          </p:cNvSpPr>
          <p:nvPr>
            <p:ph/>
          </p:nvPr>
        </p:nvSpPr>
        <p:spPr>
          <a:xfrm>
            <a:off x="457200" y="1203480"/>
            <a:ext cx="955800" cy="2982240"/>
          </a:xfrm>
          <a:prstGeom prst="rect">
            <a:avLst/>
          </a:prstGeom>
          <a:noFill/>
          <a:ln w="0">
            <a:noFill/>
          </a:ln>
        </p:spPr>
        <p:txBody>
          <a:bodyPr lIns="0" rIns="0" tIns="0" bIns="0" anchor="t">
            <a:normAutofit fontScale="74000"/>
          </a:bodyPr>
          <a:p>
            <a:pPr indent="0">
              <a:spcBef>
                <a:spcPts val="1417"/>
              </a:spcBef>
              <a:buNone/>
            </a:pPr>
            <a:endParaRPr b="0" lang="pt-BR" sz="3200" spc="-1" strike="noStrike">
              <a:solidFill>
                <a:srgbClr val="000000"/>
              </a:solidFill>
              <a:latin typeface="Arial"/>
            </a:endParaRPr>
          </a:p>
        </p:txBody>
      </p:sp>
      <p:sp>
        <p:nvSpPr>
          <p:cNvPr id="60" name="PlaceHolder 3"/>
          <p:cNvSpPr>
            <a:spLocks noGrp="1"/>
          </p:cNvSpPr>
          <p:nvPr>
            <p:ph/>
          </p:nvPr>
        </p:nvSpPr>
        <p:spPr>
          <a:xfrm>
            <a:off x="1461240" y="1203480"/>
            <a:ext cx="955800" cy="2982240"/>
          </a:xfrm>
          <a:prstGeom prst="rect">
            <a:avLst/>
          </a:prstGeom>
          <a:noFill/>
          <a:ln w="0">
            <a:noFill/>
          </a:ln>
        </p:spPr>
        <p:txBody>
          <a:bodyPr lIns="0" rIns="0" tIns="0" bIns="0" anchor="t">
            <a:normAutofit fontScale="74000"/>
          </a:bodyPr>
          <a:p>
            <a:pPr indent="0">
              <a:spcBef>
                <a:spcPts val="1417"/>
              </a:spcBef>
              <a:buNone/>
            </a:pPr>
            <a:endParaRPr b="0" lang="pt-BR"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457200" y="205200"/>
            <a:ext cx="8228520" cy="3978000"/>
          </a:xfrm>
          <a:prstGeom prst="rect">
            <a:avLst/>
          </a:prstGeom>
          <a:noFill/>
          <a:ln w="0">
            <a:noFill/>
          </a:ln>
        </p:spPr>
        <p:txBody>
          <a:bodyPr lIns="0" rIns="0" tIns="0" bIns="0" anchor="ctr">
            <a:noAutofit/>
          </a:bodyPr>
          <a:p>
            <a:pPr algn="ctr"/>
            <a:endParaRPr b="0" lang="pt-BR"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64" name="PlaceHolder 2"/>
          <p:cNvSpPr>
            <a:spLocks noGrp="1"/>
          </p:cNvSpPr>
          <p:nvPr>
            <p:ph/>
          </p:nvPr>
        </p:nvSpPr>
        <p:spPr>
          <a:xfrm>
            <a:off x="45720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65" name="PlaceHolder 3"/>
          <p:cNvSpPr>
            <a:spLocks noGrp="1"/>
          </p:cNvSpPr>
          <p:nvPr>
            <p:ph/>
          </p:nvPr>
        </p:nvSpPr>
        <p:spPr>
          <a:xfrm>
            <a:off x="1461240" y="1203480"/>
            <a:ext cx="955800" cy="2982240"/>
          </a:xfrm>
          <a:prstGeom prst="rect">
            <a:avLst/>
          </a:prstGeom>
          <a:noFill/>
          <a:ln w="0">
            <a:noFill/>
          </a:ln>
        </p:spPr>
        <p:txBody>
          <a:bodyPr lIns="0" rIns="0" tIns="0" bIns="0" anchor="t">
            <a:normAutofit fontScale="74000"/>
          </a:bodyPr>
          <a:p>
            <a:pPr indent="0">
              <a:spcBef>
                <a:spcPts val="1417"/>
              </a:spcBef>
              <a:buNone/>
            </a:pPr>
            <a:endParaRPr b="0" lang="pt-BR" sz="3200" spc="-1" strike="noStrike">
              <a:solidFill>
                <a:srgbClr val="000000"/>
              </a:solidFill>
              <a:latin typeface="Arial"/>
            </a:endParaRPr>
          </a:p>
        </p:txBody>
      </p:sp>
      <p:sp>
        <p:nvSpPr>
          <p:cNvPr id="66" name="PlaceHolder 4"/>
          <p:cNvSpPr>
            <a:spLocks noGrp="1"/>
          </p:cNvSpPr>
          <p:nvPr>
            <p:ph/>
          </p:nvPr>
        </p:nvSpPr>
        <p:spPr>
          <a:xfrm>
            <a:off x="457200" y="276120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2" name="PlaceHolder 2"/>
          <p:cNvSpPr>
            <a:spLocks noGrp="1"/>
          </p:cNvSpPr>
          <p:nvPr>
            <p:ph type="subTitle"/>
          </p:nvPr>
        </p:nvSpPr>
        <p:spPr>
          <a:xfrm>
            <a:off x="457200" y="1203480"/>
            <a:ext cx="1959120" cy="298224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68" name="PlaceHolder 2"/>
          <p:cNvSpPr>
            <a:spLocks noGrp="1"/>
          </p:cNvSpPr>
          <p:nvPr>
            <p:ph/>
          </p:nvPr>
        </p:nvSpPr>
        <p:spPr>
          <a:xfrm>
            <a:off x="457200" y="1203480"/>
            <a:ext cx="955800" cy="2982240"/>
          </a:xfrm>
          <a:prstGeom prst="rect">
            <a:avLst/>
          </a:prstGeom>
          <a:noFill/>
          <a:ln w="0">
            <a:noFill/>
          </a:ln>
        </p:spPr>
        <p:txBody>
          <a:bodyPr lIns="0" rIns="0" tIns="0" bIns="0" anchor="t">
            <a:normAutofit fontScale="74000"/>
          </a:bodyPr>
          <a:p>
            <a:pPr indent="0">
              <a:spcBef>
                <a:spcPts val="1417"/>
              </a:spcBef>
              <a:buNone/>
            </a:pPr>
            <a:endParaRPr b="0" lang="pt-BR" sz="3200" spc="-1" strike="noStrike">
              <a:solidFill>
                <a:srgbClr val="000000"/>
              </a:solidFill>
              <a:latin typeface="Arial"/>
            </a:endParaRPr>
          </a:p>
        </p:txBody>
      </p:sp>
      <p:sp>
        <p:nvSpPr>
          <p:cNvPr id="69" name="PlaceHolder 3"/>
          <p:cNvSpPr>
            <a:spLocks noGrp="1"/>
          </p:cNvSpPr>
          <p:nvPr>
            <p:ph/>
          </p:nvPr>
        </p:nvSpPr>
        <p:spPr>
          <a:xfrm>
            <a:off x="146124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70" name="PlaceHolder 4"/>
          <p:cNvSpPr>
            <a:spLocks noGrp="1"/>
          </p:cNvSpPr>
          <p:nvPr>
            <p:ph/>
          </p:nvPr>
        </p:nvSpPr>
        <p:spPr>
          <a:xfrm>
            <a:off x="1461240" y="276120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72" name="PlaceHolder 2"/>
          <p:cNvSpPr>
            <a:spLocks noGrp="1"/>
          </p:cNvSpPr>
          <p:nvPr>
            <p:ph/>
          </p:nvPr>
        </p:nvSpPr>
        <p:spPr>
          <a:xfrm>
            <a:off x="45720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73" name="PlaceHolder 3"/>
          <p:cNvSpPr>
            <a:spLocks noGrp="1"/>
          </p:cNvSpPr>
          <p:nvPr>
            <p:ph/>
          </p:nvPr>
        </p:nvSpPr>
        <p:spPr>
          <a:xfrm>
            <a:off x="146124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74" name="PlaceHolder 4"/>
          <p:cNvSpPr>
            <a:spLocks noGrp="1"/>
          </p:cNvSpPr>
          <p:nvPr>
            <p:ph/>
          </p:nvPr>
        </p:nvSpPr>
        <p:spPr>
          <a:xfrm>
            <a:off x="457200" y="2761200"/>
            <a:ext cx="1959120" cy="1422360"/>
          </a:xfrm>
          <a:prstGeom prst="rect">
            <a:avLst/>
          </a:prstGeom>
          <a:noFill/>
          <a:ln w="0">
            <a:noFill/>
          </a:ln>
        </p:spPr>
        <p:txBody>
          <a:bodyPr lIns="0" rIns="0" tIns="0" bIns="0" anchor="t">
            <a:normAutofit fontScale="78000"/>
          </a:bodyPr>
          <a:p>
            <a:pPr indent="0">
              <a:spcBef>
                <a:spcPts val="1417"/>
              </a:spcBef>
              <a:buNone/>
            </a:pPr>
            <a:endParaRPr b="0" lang="pt-BR"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76" name="PlaceHolder 2"/>
          <p:cNvSpPr>
            <a:spLocks noGrp="1"/>
          </p:cNvSpPr>
          <p:nvPr>
            <p:ph/>
          </p:nvPr>
        </p:nvSpPr>
        <p:spPr>
          <a:xfrm>
            <a:off x="457200" y="1203480"/>
            <a:ext cx="1959120" cy="1422360"/>
          </a:xfrm>
          <a:prstGeom prst="rect">
            <a:avLst/>
          </a:prstGeom>
          <a:noFill/>
          <a:ln w="0">
            <a:noFill/>
          </a:ln>
        </p:spPr>
        <p:txBody>
          <a:bodyPr lIns="0" rIns="0" tIns="0" bIns="0" anchor="t">
            <a:normAutofit fontScale="78000"/>
          </a:bodyPr>
          <a:p>
            <a:pPr indent="0">
              <a:spcBef>
                <a:spcPts val="1417"/>
              </a:spcBef>
              <a:buNone/>
            </a:pPr>
            <a:endParaRPr b="0" lang="pt-BR" sz="3200" spc="-1" strike="noStrike">
              <a:solidFill>
                <a:srgbClr val="000000"/>
              </a:solidFill>
              <a:latin typeface="Arial"/>
            </a:endParaRPr>
          </a:p>
        </p:txBody>
      </p:sp>
      <p:sp>
        <p:nvSpPr>
          <p:cNvPr id="77" name="PlaceHolder 3"/>
          <p:cNvSpPr>
            <a:spLocks noGrp="1"/>
          </p:cNvSpPr>
          <p:nvPr>
            <p:ph/>
          </p:nvPr>
        </p:nvSpPr>
        <p:spPr>
          <a:xfrm>
            <a:off x="457200" y="2761200"/>
            <a:ext cx="1959120" cy="1422360"/>
          </a:xfrm>
          <a:prstGeom prst="rect">
            <a:avLst/>
          </a:prstGeom>
          <a:noFill/>
          <a:ln w="0">
            <a:noFill/>
          </a:ln>
        </p:spPr>
        <p:txBody>
          <a:bodyPr lIns="0" rIns="0" tIns="0" bIns="0" anchor="t">
            <a:normAutofit fontScale="78000"/>
          </a:bodyPr>
          <a:p>
            <a:pPr indent="0">
              <a:spcBef>
                <a:spcPts val="1417"/>
              </a:spcBef>
              <a:buNone/>
            </a:pPr>
            <a:endParaRPr b="0" lang="pt-BR"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79" name="PlaceHolder 2"/>
          <p:cNvSpPr>
            <a:spLocks noGrp="1"/>
          </p:cNvSpPr>
          <p:nvPr>
            <p:ph/>
          </p:nvPr>
        </p:nvSpPr>
        <p:spPr>
          <a:xfrm>
            <a:off x="45720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80" name="PlaceHolder 3"/>
          <p:cNvSpPr>
            <a:spLocks noGrp="1"/>
          </p:cNvSpPr>
          <p:nvPr>
            <p:ph/>
          </p:nvPr>
        </p:nvSpPr>
        <p:spPr>
          <a:xfrm>
            <a:off x="146124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81" name="PlaceHolder 4"/>
          <p:cNvSpPr>
            <a:spLocks noGrp="1"/>
          </p:cNvSpPr>
          <p:nvPr>
            <p:ph/>
          </p:nvPr>
        </p:nvSpPr>
        <p:spPr>
          <a:xfrm>
            <a:off x="457200" y="276120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82" name="PlaceHolder 5"/>
          <p:cNvSpPr>
            <a:spLocks noGrp="1"/>
          </p:cNvSpPr>
          <p:nvPr>
            <p:ph/>
          </p:nvPr>
        </p:nvSpPr>
        <p:spPr>
          <a:xfrm>
            <a:off x="1461240" y="276120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84" name="PlaceHolder 2"/>
          <p:cNvSpPr>
            <a:spLocks noGrp="1"/>
          </p:cNvSpPr>
          <p:nvPr>
            <p:ph/>
          </p:nvPr>
        </p:nvSpPr>
        <p:spPr>
          <a:xfrm>
            <a:off x="457200" y="120348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
        <p:nvSpPr>
          <p:cNvPr id="85" name="PlaceHolder 3"/>
          <p:cNvSpPr>
            <a:spLocks noGrp="1"/>
          </p:cNvSpPr>
          <p:nvPr>
            <p:ph/>
          </p:nvPr>
        </p:nvSpPr>
        <p:spPr>
          <a:xfrm>
            <a:off x="1119960" y="120348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
        <p:nvSpPr>
          <p:cNvPr id="86" name="PlaceHolder 4"/>
          <p:cNvSpPr>
            <a:spLocks noGrp="1"/>
          </p:cNvSpPr>
          <p:nvPr>
            <p:ph/>
          </p:nvPr>
        </p:nvSpPr>
        <p:spPr>
          <a:xfrm>
            <a:off x="1782360" y="120348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
        <p:nvSpPr>
          <p:cNvPr id="87" name="PlaceHolder 5"/>
          <p:cNvSpPr>
            <a:spLocks noGrp="1"/>
          </p:cNvSpPr>
          <p:nvPr>
            <p:ph/>
          </p:nvPr>
        </p:nvSpPr>
        <p:spPr>
          <a:xfrm>
            <a:off x="457200" y="276120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
        <p:nvSpPr>
          <p:cNvPr id="88" name="PlaceHolder 6"/>
          <p:cNvSpPr>
            <a:spLocks noGrp="1"/>
          </p:cNvSpPr>
          <p:nvPr>
            <p:ph/>
          </p:nvPr>
        </p:nvSpPr>
        <p:spPr>
          <a:xfrm>
            <a:off x="1119960" y="276120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
        <p:nvSpPr>
          <p:cNvPr id="89" name="PlaceHolder 7"/>
          <p:cNvSpPr>
            <a:spLocks noGrp="1"/>
          </p:cNvSpPr>
          <p:nvPr>
            <p:ph/>
          </p:nvPr>
        </p:nvSpPr>
        <p:spPr>
          <a:xfrm>
            <a:off x="1782360" y="276120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99" name="PlaceHolder 2"/>
          <p:cNvSpPr>
            <a:spLocks noGrp="1"/>
          </p:cNvSpPr>
          <p:nvPr>
            <p:ph type="subTitle"/>
          </p:nvPr>
        </p:nvSpPr>
        <p:spPr>
          <a:xfrm>
            <a:off x="457200" y="1203480"/>
            <a:ext cx="1959120" cy="298224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01" name="PlaceHolder 2"/>
          <p:cNvSpPr>
            <a:spLocks noGrp="1"/>
          </p:cNvSpPr>
          <p:nvPr>
            <p:ph/>
          </p:nvPr>
        </p:nvSpPr>
        <p:spPr>
          <a:xfrm>
            <a:off x="457200" y="1203480"/>
            <a:ext cx="1959120" cy="29822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03" name="PlaceHolder 2"/>
          <p:cNvSpPr>
            <a:spLocks noGrp="1"/>
          </p:cNvSpPr>
          <p:nvPr>
            <p:ph/>
          </p:nvPr>
        </p:nvSpPr>
        <p:spPr>
          <a:xfrm>
            <a:off x="457200" y="1203480"/>
            <a:ext cx="955800" cy="2982240"/>
          </a:xfrm>
          <a:prstGeom prst="rect">
            <a:avLst/>
          </a:prstGeom>
          <a:noFill/>
          <a:ln w="0">
            <a:noFill/>
          </a:ln>
        </p:spPr>
        <p:txBody>
          <a:bodyPr lIns="0" rIns="0" tIns="0" bIns="0" anchor="t">
            <a:normAutofit fontScale="74000"/>
          </a:bodyPr>
          <a:p>
            <a:pPr indent="0">
              <a:spcBef>
                <a:spcPts val="1417"/>
              </a:spcBef>
              <a:buNone/>
            </a:pPr>
            <a:endParaRPr b="0" lang="pt-BR" sz="3200" spc="-1" strike="noStrike">
              <a:solidFill>
                <a:srgbClr val="000000"/>
              </a:solidFill>
              <a:latin typeface="Arial"/>
            </a:endParaRPr>
          </a:p>
        </p:txBody>
      </p:sp>
      <p:sp>
        <p:nvSpPr>
          <p:cNvPr id="104" name="PlaceHolder 3"/>
          <p:cNvSpPr>
            <a:spLocks noGrp="1"/>
          </p:cNvSpPr>
          <p:nvPr>
            <p:ph/>
          </p:nvPr>
        </p:nvSpPr>
        <p:spPr>
          <a:xfrm>
            <a:off x="1461240" y="1203480"/>
            <a:ext cx="955800" cy="2982240"/>
          </a:xfrm>
          <a:prstGeom prst="rect">
            <a:avLst/>
          </a:prstGeom>
          <a:noFill/>
          <a:ln w="0">
            <a:noFill/>
          </a:ln>
        </p:spPr>
        <p:txBody>
          <a:bodyPr lIns="0" rIns="0" tIns="0" bIns="0" anchor="t">
            <a:normAutofit fontScale="74000"/>
          </a:bodyPr>
          <a:p>
            <a:pPr indent="0">
              <a:spcBef>
                <a:spcPts val="1417"/>
              </a:spcBef>
              <a:buNone/>
            </a:pPr>
            <a:endParaRPr b="0" lang="pt-BR"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4" name="PlaceHolder 2"/>
          <p:cNvSpPr>
            <a:spLocks noGrp="1"/>
          </p:cNvSpPr>
          <p:nvPr>
            <p:ph/>
          </p:nvPr>
        </p:nvSpPr>
        <p:spPr>
          <a:xfrm>
            <a:off x="457200" y="1203480"/>
            <a:ext cx="1959120" cy="29822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457200" y="205200"/>
            <a:ext cx="8228520" cy="3978000"/>
          </a:xfrm>
          <a:prstGeom prst="rect">
            <a:avLst/>
          </a:prstGeom>
          <a:noFill/>
          <a:ln w="0">
            <a:noFill/>
          </a:ln>
        </p:spPr>
        <p:txBody>
          <a:bodyPr lIns="0" rIns="0" tIns="0" bIns="0" anchor="ctr">
            <a:noAutofit/>
          </a:bodyPr>
          <a:p>
            <a:pPr algn="ctr"/>
            <a:endParaRPr b="0" lang="pt-BR"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08" name="PlaceHolder 2"/>
          <p:cNvSpPr>
            <a:spLocks noGrp="1"/>
          </p:cNvSpPr>
          <p:nvPr>
            <p:ph/>
          </p:nvPr>
        </p:nvSpPr>
        <p:spPr>
          <a:xfrm>
            <a:off x="45720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109" name="PlaceHolder 3"/>
          <p:cNvSpPr>
            <a:spLocks noGrp="1"/>
          </p:cNvSpPr>
          <p:nvPr>
            <p:ph/>
          </p:nvPr>
        </p:nvSpPr>
        <p:spPr>
          <a:xfrm>
            <a:off x="1461240" y="1203480"/>
            <a:ext cx="955800" cy="2982240"/>
          </a:xfrm>
          <a:prstGeom prst="rect">
            <a:avLst/>
          </a:prstGeom>
          <a:noFill/>
          <a:ln w="0">
            <a:noFill/>
          </a:ln>
        </p:spPr>
        <p:txBody>
          <a:bodyPr lIns="0" rIns="0" tIns="0" bIns="0" anchor="t">
            <a:normAutofit fontScale="74000"/>
          </a:bodyPr>
          <a:p>
            <a:pPr indent="0">
              <a:spcBef>
                <a:spcPts val="1417"/>
              </a:spcBef>
              <a:buNone/>
            </a:pPr>
            <a:endParaRPr b="0" lang="pt-BR" sz="3200" spc="-1" strike="noStrike">
              <a:solidFill>
                <a:srgbClr val="000000"/>
              </a:solidFill>
              <a:latin typeface="Arial"/>
            </a:endParaRPr>
          </a:p>
        </p:txBody>
      </p:sp>
      <p:sp>
        <p:nvSpPr>
          <p:cNvPr id="110" name="PlaceHolder 4"/>
          <p:cNvSpPr>
            <a:spLocks noGrp="1"/>
          </p:cNvSpPr>
          <p:nvPr>
            <p:ph/>
          </p:nvPr>
        </p:nvSpPr>
        <p:spPr>
          <a:xfrm>
            <a:off x="457200" y="276120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12" name="PlaceHolder 2"/>
          <p:cNvSpPr>
            <a:spLocks noGrp="1"/>
          </p:cNvSpPr>
          <p:nvPr>
            <p:ph/>
          </p:nvPr>
        </p:nvSpPr>
        <p:spPr>
          <a:xfrm>
            <a:off x="457200" y="1203480"/>
            <a:ext cx="955800" cy="2982240"/>
          </a:xfrm>
          <a:prstGeom prst="rect">
            <a:avLst/>
          </a:prstGeom>
          <a:noFill/>
          <a:ln w="0">
            <a:noFill/>
          </a:ln>
        </p:spPr>
        <p:txBody>
          <a:bodyPr lIns="0" rIns="0" tIns="0" bIns="0" anchor="t">
            <a:normAutofit fontScale="74000"/>
          </a:bodyPr>
          <a:p>
            <a:pPr indent="0">
              <a:spcBef>
                <a:spcPts val="1417"/>
              </a:spcBef>
              <a:buNone/>
            </a:pPr>
            <a:endParaRPr b="0" lang="pt-BR" sz="3200" spc="-1" strike="noStrike">
              <a:solidFill>
                <a:srgbClr val="000000"/>
              </a:solidFill>
              <a:latin typeface="Arial"/>
            </a:endParaRPr>
          </a:p>
        </p:txBody>
      </p:sp>
      <p:sp>
        <p:nvSpPr>
          <p:cNvPr id="113" name="PlaceHolder 3"/>
          <p:cNvSpPr>
            <a:spLocks noGrp="1"/>
          </p:cNvSpPr>
          <p:nvPr>
            <p:ph/>
          </p:nvPr>
        </p:nvSpPr>
        <p:spPr>
          <a:xfrm>
            <a:off x="146124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114" name="PlaceHolder 4"/>
          <p:cNvSpPr>
            <a:spLocks noGrp="1"/>
          </p:cNvSpPr>
          <p:nvPr>
            <p:ph/>
          </p:nvPr>
        </p:nvSpPr>
        <p:spPr>
          <a:xfrm>
            <a:off x="1461240" y="276120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16" name="PlaceHolder 2"/>
          <p:cNvSpPr>
            <a:spLocks noGrp="1"/>
          </p:cNvSpPr>
          <p:nvPr>
            <p:ph/>
          </p:nvPr>
        </p:nvSpPr>
        <p:spPr>
          <a:xfrm>
            <a:off x="45720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117" name="PlaceHolder 3"/>
          <p:cNvSpPr>
            <a:spLocks noGrp="1"/>
          </p:cNvSpPr>
          <p:nvPr>
            <p:ph/>
          </p:nvPr>
        </p:nvSpPr>
        <p:spPr>
          <a:xfrm>
            <a:off x="146124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118" name="PlaceHolder 4"/>
          <p:cNvSpPr>
            <a:spLocks noGrp="1"/>
          </p:cNvSpPr>
          <p:nvPr>
            <p:ph/>
          </p:nvPr>
        </p:nvSpPr>
        <p:spPr>
          <a:xfrm>
            <a:off x="457200" y="2761200"/>
            <a:ext cx="1959120" cy="1422360"/>
          </a:xfrm>
          <a:prstGeom prst="rect">
            <a:avLst/>
          </a:prstGeom>
          <a:noFill/>
          <a:ln w="0">
            <a:noFill/>
          </a:ln>
        </p:spPr>
        <p:txBody>
          <a:bodyPr lIns="0" rIns="0" tIns="0" bIns="0" anchor="t">
            <a:normAutofit fontScale="78000"/>
          </a:bodyPr>
          <a:p>
            <a:pPr indent="0">
              <a:spcBef>
                <a:spcPts val="1417"/>
              </a:spcBef>
              <a:buNone/>
            </a:pPr>
            <a:endParaRPr b="0" lang="pt-BR"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20" name="PlaceHolder 2"/>
          <p:cNvSpPr>
            <a:spLocks noGrp="1"/>
          </p:cNvSpPr>
          <p:nvPr>
            <p:ph/>
          </p:nvPr>
        </p:nvSpPr>
        <p:spPr>
          <a:xfrm>
            <a:off x="457200" y="1203480"/>
            <a:ext cx="1959120" cy="1422360"/>
          </a:xfrm>
          <a:prstGeom prst="rect">
            <a:avLst/>
          </a:prstGeom>
          <a:noFill/>
          <a:ln w="0">
            <a:noFill/>
          </a:ln>
        </p:spPr>
        <p:txBody>
          <a:bodyPr lIns="0" rIns="0" tIns="0" bIns="0" anchor="t">
            <a:normAutofit fontScale="78000"/>
          </a:bodyPr>
          <a:p>
            <a:pPr indent="0">
              <a:spcBef>
                <a:spcPts val="1417"/>
              </a:spcBef>
              <a:buNone/>
            </a:pPr>
            <a:endParaRPr b="0" lang="pt-BR" sz="3200" spc="-1" strike="noStrike">
              <a:solidFill>
                <a:srgbClr val="000000"/>
              </a:solidFill>
              <a:latin typeface="Arial"/>
            </a:endParaRPr>
          </a:p>
        </p:txBody>
      </p:sp>
      <p:sp>
        <p:nvSpPr>
          <p:cNvPr id="121" name="PlaceHolder 3"/>
          <p:cNvSpPr>
            <a:spLocks noGrp="1"/>
          </p:cNvSpPr>
          <p:nvPr>
            <p:ph/>
          </p:nvPr>
        </p:nvSpPr>
        <p:spPr>
          <a:xfrm>
            <a:off x="457200" y="2761200"/>
            <a:ext cx="1959120" cy="1422360"/>
          </a:xfrm>
          <a:prstGeom prst="rect">
            <a:avLst/>
          </a:prstGeom>
          <a:noFill/>
          <a:ln w="0">
            <a:noFill/>
          </a:ln>
        </p:spPr>
        <p:txBody>
          <a:bodyPr lIns="0" rIns="0" tIns="0" bIns="0" anchor="t">
            <a:normAutofit fontScale="78000"/>
          </a:bodyPr>
          <a:p>
            <a:pPr indent="0">
              <a:spcBef>
                <a:spcPts val="1417"/>
              </a:spcBef>
              <a:buNone/>
            </a:pPr>
            <a:endParaRPr b="0" lang="pt-BR"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23" name="PlaceHolder 2"/>
          <p:cNvSpPr>
            <a:spLocks noGrp="1"/>
          </p:cNvSpPr>
          <p:nvPr>
            <p:ph/>
          </p:nvPr>
        </p:nvSpPr>
        <p:spPr>
          <a:xfrm>
            <a:off x="45720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124" name="PlaceHolder 3"/>
          <p:cNvSpPr>
            <a:spLocks noGrp="1"/>
          </p:cNvSpPr>
          <p:nvPr>
            <p:ph/>
          </p:nvPr>
        </p:nvSpPr>
        <p:spPr>
          <a:xfrm>
            <a:off x="146124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125" name="PlaceHolder 4"/>
          <p:cNvSpPr>
            <a:spLocks noGrp="1"/>
          </p:cNvSpPr>
          <p:nvPr>
            <p:ph/>
          </p:nvPr>
        </p:nvSpPr>
        <p:spPr>
          <a:xfrm>
            <a:off x="457200" y="276120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126" name="PlaceHolder 5"/>
          <p:cNvSpPr>
            <a:spLocks noGrp="1"/>
          </p:cNvSpPr>
          <p:nvPr>
            <p:ph/>
          </p:nvPr>
        </p:nvSpPr>
        <p:spPr>
          <a:xfrm>
            <a:off x="1461240" y="276120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28" name="PlaceHolder 2"/>
          <p:cNvSpPr>
            <a:spLocks noGrp="1"/>
          </p:cNvSpPr>
          <p:nvPr>
            <p:ph/>
          </p:nvPr>
        </p:nvSpPr>
        <p:spPr>
          <a:xfrm>
            <a:off x="457200" y="120348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
        <p:nvSpPr>
          <p:cNvPr id="129" name="PlaceHolder 3"/>
          <p:cNvSpPr>
            <a:spLocks noGrp="1"/>
          </p:cNvSpPr>
          <p:nvPr>
            <p:ph/>
          </p:nvPr>
        </p:nvSpPr>
        <p:spPr>
          <a:xfrm>
            <a:off x="1119960" y="120348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
        <p:nvSpPr>
          <p:cNvPr id="130" name="PlaceHolder 4"/>
          <p:cNvSpPr>
            <a:spLocks noGrp="1"/>
          </p:cNvSpPr>
          <p:nvPr>
            <p:ph/>
          </p:nvPr>
        </p:nvSpPr>
        <p:spPr>
          <a:xfrm>
            <a:off x="1782360" y="120348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
        <p:nvSpPr>
          <p:cNvPr id="131" name="PlaceHolder 5"/>
          <p:cNvSpPr>
            <a:spLocks noGrp="1"/>
          </p:cNvSpPr>
          <p:nvPr>
            <p:ph/>
          </p:nvPr>
        </p:nvSpPr>
        <p:spPr>
          <a:xfrm>
            <a:off x="457200" y="276120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
        <p:nvSpPr>
          <p:cNvPr id="132" name="PlaceHolder 6"/>
          <p:cNvSpPr>
            <a:spLocks noGrp="1"/>
          </p:cNvSpPr>
          <p:nvPr>
            <p:ph/>
          </p:nvPr>
        </p:nvSpPr>
        <p:spPr>
          <a:xfrm>
            <a:off x="1119960" y="276120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
        <p:nvSpPr>
          <p:cNvPr id="133" name="PlaceHolder 7"/>
          <p:cNvSpPr>
            <a:spLocks noGrp="1"/>
          </p:cNvSpPr>
          <p:nvPr>
            <p:ph/>
          </p:nvPr>
        </p:nvSpPr>
        <p:spPr>
          <a:xfrm>
            <a:off x="1782360" y="276120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39" name="PlaceHolder 2"/>
          <p:cNvSpPr>
            <a:spLocks noGrp="1"/>
          </p:cNvSpPr>
          <p:nvPr>
            <p:ph type="subTitle"/>
          </p:nvPr>
        </p:nvSpPr>
        <p:spPr>
          <a:xfrm>
            <a:off x="457200" y="1203480"/>
            <a:ext cx="1959120" cy="298224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41" name="PlaceHolder 2"/>
          <p:cNvSpPr>
            <a:spLocks noGrp="1"/>
          </p:cNvSpPr>
          <p:nvPr>
            <p:ph/>
          </p:nvPr>
        </p:nvSpPr>
        <p:spPr>
          <a:xfrm>
            <a:off x="457200" y="1203480"/>
            <a:ext cx="1959120" cy="29822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6" name="PlaceHolder 2"/>
          <p:cNvSpPr>
            <a:spLocks noGrp="1"/>
          </p:cNvSpPr>
          <p:nvPr>
            <p:ph/>
          </p:nvPr>
        </p:nvSpPr>
        <p:spPr>
          <a:xfrm>
            <a:off x="457200" y="1203480"/>
            <a:ext cx="955800" cy="2982240"/>
          </a:xfrm>
          <a:prstGeom prst="rect">
            <a:avLst/>
          </a:prstGeom>
          <a:noFill/>
          <a:ln w="0">
            <a:noFill/>
          </a:ln>
        </p:spPr>
        <p:txBody>
          <a:bodyPr lIns="0" rIns="0" tIns="0" bIns="0" anchor="t">
            <a:normAutofit fontScale="74000"/>
          </a:bodyPr>
          <a:p>
            <a:pPr indent="0">
              <a:spcBef>
                <a:spcPts val="1417"/>
              </a:spcBef>
              <a:buNone/>
            </a:pPr>
            <a:endParaRPr b="0" lang="pt-BR" sz="3200" spc="-1" strike="noStrike">
              <a:solidFill>
                <a:srgbClr val="000000"/>
              </a:solidFill>
              <a:latin typeface="Arial"/>
            </a:endParaRPr>
          </a:p>
        </p:txBody>
      </p:sp>
      <p:sp>
        <p:nvSpPr>
          <p:cNvPr id="17" name="PlaceHolder 3"/>
          <p:cNvSpPr>
            <a:spLocks noGrp="1"/>
          </p:cNvSpPr>
          <p:nvPr>
            <p:ph/>
          </p:nvPr>
        </p:nvSpPr>
        <p:spPr>
          <a:xfrm>
            <a:off x="1461240" y="1203480"/>
            <a:ext cx="955800" cy="2982240"/>
          </a:xfrm>
          <a:prstGeom prst="rect">
            <a:avLst/>
          </a:prstGeom>
          <a:noFill/>
          <a:ln w="0">
            <a:noFill/>
          </a:ln>
        </p:spPr>
        <p:txBody>
          <a:bodyPr lIns="0" rIns="0" tIns="0" bIns="0" anchor="t">
            <a:normAutofit fontScale="74000"/>
          </a:bodyPr>
          <a:p>
            <a:pPr indent="0">
              <a:spcBef>
                <a:spcPts val="1417"/>
              </a:spcBef>
              <a:buNone/>
            </a:pPr>
            <a:endParaRPr b="0" lang="pt-BR" sz="32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43" name="PlaceHolder 2"/>
          <p:cNvSpPr>
            <a:spLocks noGrp="1"/>
          </p:cNvSpPr>
          <p:nvPr>
            <p:ph/>
          </p:nvPr>
        </p:nvSpPr>
        <p:spPr>
          <a:xfrm>
            <a:off x="457200" y="1203480"/>
            <a:ext cx="955800" cy="2982240"/>
          </a:xfrm>
          <a:prstGeom prst="rect">
            <a:avLst/>
          </a:prstGeom>
          <a:noFill/>
          <a:ln w="0">
            <a:noFill/>
          </a:ln>
        </p:spPr>
        <p:txBody>
          <a:bodyPr lIns="0" rIns="0" tIns="0" bIns="0" anchor="t">
            <a:normAutofit fontScale="74000"/>
          </a:bodyPr>
          <a:p>
            <a:pPr indent="0">
              <a:spcBef>
                <a:spcPts val="1417"/>
              </a:spcBef>
              <a:buNone/>
            </a:pPr>
            <a:endParaRPr b="0" lang="pt-BR" sz="3200" spc="-1" strike="noStrike">
              <a:solidFill>
                <a:srgbClr val="000000"/>
              </a:solidFill>
              <a:latin typeface="Arial"/>
            </a:endParaRPr>
          </a:p>
        </p:txBody>
      </p:sp>
      <p:sp>
        <p:nvSpPr>
          <p:cNvPr id="144" name="PlaceHolder 3"/>
          <p:cNvSpPr>
            <a:spLocks noGrp="1"/>
          </p:cNvSpPr>
          <p:nvPr>
            <p:ph/>
          </p:nvPr>
        </p:nvSpPr>
        <p:spPr>
          <a:xfrm>
            <a:off x="1461240" y="1203480"/>
            <a:ext cx="955800" cy="2982240"/>
          </a:xfrm>
          <a:prstGeom prst="rect">
            <a:avLst/>
          </a:prstGeom>
          <a:noFill/>
          <a:ln w="0">
            <a:noFill/>
          </a:ln>
        </p:spPr>
        <p:txBody>
          <a:bodyPr lIns="0" rIns="0" tIns="0" bIns="0" anchor="t">
            <a:normAutofit fontScale="74000"/>
          </a:bodyPr>
          <a:p>
            <a:pPr indent="0">
              <a:spcBef>
                <a:spcPts val="1417"/>
              </a:spcBef>
              <a:buNone/>
            </a:pPr>
            <a:endParaRPr b="0" lang="pt-BR" sz="32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457200" y="205200"/>
            <a:ext cx="8228520" cy="3978000"/>
          </a:xfrm>
          <a:prstGeom prst="rect">
            <a:avLst/>
          </a:prstGeom>
          <a:noFill/>
          <a:ln w="0">
            <a:noFill/>
          </a:ln>
        </p:spPr>
        <p:txBody>
          <a:bodyPr lIns="0" rIns="0" tIns="0" bIns="0" anchor="ctr">
            <a:noAutofit/>
          </a:bodyPr>
          <a:p>
            <a:pPr algn="ctr"/>
            <a:endParaRPr b="0" lang="pt-BR"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48" name="PlaceHolder 2"/>
          <p:cNvSpPr>
            <a:spLocks noGrp="1"/>
          </p:cNvSpPr>
          <p:nvPr>
            <p:ph/>
          </p:nvPr>
        </p:nvSpPr>
        <p:spPr>
          <a:xfrm>
            <a:off x="45720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149" name="PlaceHolder 3"/>
          <p:cNvSpPr>
            <a:spLocks noGrp="1"/>
          </p:cNvSpPr>
          <p:nvPr>
            <p:ph/>
          </p:nvPr>
        </p:nvSpPr>
        <p:spPr>
          <a:xfrm>
            <a:off x="1461240" y="1203480"/>
            <a:ext cx="955800" cy="2982240"/>
          </a:xfrm>
          <a:prstGeom prst="rect">
            <a:avLst/>
          </a:prstGeom>
          <a:noFill/>
          <a:ln w="0">
            <a:noFill/>
          </a:ln>
        </p:spPr>
        <p:txBody>
          <a:bodyPr lIns="0" rIns="0" tIns="0" bIns="0" anchor="t">
            <a:normAutofit fontScale="74000"/>
          </a:bodyPr>
          <a:p>
            <a:pPr indent="0">
              <a:spcBef>
                <a:spcPts val="1417"/>
              </a:spcBef>
              <a:buNone/>
            </a:pPr>
            <a:endParaRPr b="0" lang="pt-BR" sz="3200" spc="-1" strike="noStrike">
              <a:solidFill>
                <a:srgbClr val="000000"/>
              </a:solidFill>
              <a:latin typeface="Arial"/>
            </a:endParaRPr>
          </a:p>
        </p:txBody>
      </p:sp>
      <p:sp>
        <p:nvSpPr>
          <p:cNvPr id="150" name="PlaceHolder 4"/>
          <p:cNvSpPr>
            <a:spLocks noGrp="1"/>
          </p:cNvSpPr>
          <p:nvPr>
            <p:ph/>
          </p:nvPr>
        </p:nvSpPr>
        <p:spPr>
          <a:xfrm>
            <a:off x="457200" y="276120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52" name="PlaceHolder 2"/>
          <p:cNvSpPr>
            <a:spLocks noGrp="1"/>
          </p:cNvSpPr>
          <p:nvPr>
            <p:ph/>
          </p:nvPr>
        </p:nvSpPr>
        <p:spPr>
          <a:xfrm>
            <a:off x="457200" y="1203480"/>
            <a:ext cx="955800" cy="2982240"/>
          </a:xfrm>
          <a:prstGeom prst="rect">
            <a:avLst/>
          </a:prstGeom>
          <a:noFill/>
          <a:ln w="0">
            <a:noFill/>
          </a:ln>
        </p:spPr>
        <p:txBody>
          <a:bodyPr lIns="0" rIns="0" tIns="0" bIns="0" anchor="t">
            <a:normAutofit fontScale="74000"/>
          </a:bodyPr>
          <a:p>
            <a:pPr indent="0">
              <a:spcBef>
                <a:spcPts val="1417"/>
              </a:spcBef>
              <a:buNone/>
            </a:pPr>
            <a:endParaRPr b="0" lang="pt-BR" sz="3200" spc="-1" strike="noStrike">
              <a:solidFill>
                <a:srgbClr val="000000"/>
              </a:solidFill>
              <a:latin typeface="Arial"/>
            </a:endParaRPr>
          </a:p>
        </p:txBody>
      </p:sp>
      <p:sp>
        <p:nvSpPr>
          <p:cNvPr id="153" name="PlaceHolder 3"/>
          <p:cNvSpPr>
            <a:spLocks noGrp="1"/>
          </p:cNvSpPr>
          <p:nvPr>
            <p:ph/>
          </p:nvPr>
        </p:nvSpPr>
        <p:spPr>
          <a:xfrm>
            <a:off x="146124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154" name="PlaceHolder 4"/>
          <p:cNvSpPr>
            <a:spLocks noGrp="1"/>
          </p:cNvSpPr>
          <p:nvPr>
            <p:ph/>
          </p:nvPr>
        </p:nvSpPr>
        <p:spPr>
          <a:xfrm>
            <a:off x="1461240" y="276120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56" name="PlaceHolder 2"/>
          <p:cNvSpPr>
            <a:spLocks noGrp="1"/>
          </p:cNvSpPr>
          <p:nvPr>
            <p:ph/>
          </p:nvPr>
        </p:nvSpPr>
        <p:spPr>
          <a:xfrm>
            <a:off x="45720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157" name="PlaceHolder 3"/>
          <p:cNvSpPr>
            <a:spLocks noGrp="1"/>
          </p:cNvSpPr>
          <p:nvPr>
            <p:ph/>
          </p:nvPr>
        </p:nvSpPr>
        <p:spPr>
          <a:xfrm>
            <a:off x="146124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158" name="PlaceHolder 4"/>
          <p:cNvSpPr>
            <a:spLocks noGrp="1"/>
          </p:cNvSpPr>
          <p:nvPr>
            <p:ph/>
          </p:nvPr>
        </p:nvSpPr>
        <p:spPr>
          <a:xfrm>
            <a:off x="457200" y="2761200"/>
            <a:ext cx="1959120" cy="1422360"/>
          </a:xfrm>
          <a:prstGeom prst="rect">
            <a:avLst/>
          </a:prstGeom>
          <a:noFill/>
          <a:ln w="0">
            <a:noFill/>
          </a:ln>
        </p:spPr>
        <p:txBody>
          <a:bodyPr lIns="0" rIns="0" tIns="0" bIns="0" anchor="t">
            <a:normAutofit fontScale="78000"/>
          </a:bodyPr>
          <a:p>
            <a:pPr indent="0">
              <a:spcBef>
                <a:spcPts val="1417"/>
              </a:spcBef>
              <a:buNone/>
            </a:pPr>
            <a:endParaRPr b="0" lang="pt-BR" sz="32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60" name="PlaceHolder 2"/>
          <p:cNvSpPr>
            <a:spLocks noGrp="1"/>
          </p:cNvSpPr>
          <p:nvPr>
            <p:ph/>
          </p:nvPr>
        </p:nvSpPr>
        <p:spPr>
          <a:xfrm>
            <a:off x="457200" y="1203480"/>
            <a:ext cx="1959120" cy="1422360"/>
          </a:xfrm>
          <a:prstGeom prst="rect">
            <a:avLst/>
          </a:prstGeom>
          <a:noFill/>
          <a:ln w="0">
            <a:noFill/>
          </a:ln>
        </p:spPr>
        <p:txBody>
          <a:bodyPr lIns="0" rIns="0" tIns="0" bIns="0" anchor="t">
            <a:normAutofit fontScale="78000"/>
          </a:bodyPr>
          <a:p>
            <a:pPr indent="0">
              <a:spcBef>
                <a:spcPts val="1417"/>
              </a:spcBef>
              <a:buNone/>
            </a:pPr>
            <a:endParaRPr b="0" lang="pt-BR" sz="3200" spc="-1" strike="noStrike">
              <a:solidFill>
                <a:srgbClr val="000000"/>
              </a:solidFill>
              <a:latin typeface="Arial"/>
            </a:endParaRPr>
          </a:p>
        </p:txBody>
      </p:sp>
      <p:sp>
        <p:nvSpPr>
          <p:cNvPr id="161" name="PlaceHolder 3"/>
          <p:cNvSpPr>
            <a:spLocks noGrp="1"/>
          </p:cNvSpPr>
          <p:nvPr>
            <p:ph/>
          </p:nvPr>
        </p:nvSpPr>
        <p:spPr>
          <a:xfrm>
            <a:off x="457200" y="2761200"/>
            <a:ext cx="1959120" cy="1422360"/>
          </a:xfrm>
          <a:prstGeom prst="rect">
            <a:avLst/>
          </a:prstGeom>
          <a:noFill/>
          <a:ln w="0">
            <a:noFill/>
          </a:ln>
        </p:spPr>
        <p:txBody>
          <a:bodyPr lIns="0" rIns="0" tIns="0" bIns="0" anchor="t">
            <a:normAutofit fontScale="78000"/>
          </a:bodyPr>
          <a:p>
            <a:pPr indent="0">
              <a:spcBef>
                <a:spcPts val="1417"/>
              </a:spcBef>
              <a:buNone/>
            </a:pPr>
            <a:endParaRPr b="0" lang="pt-BR" sz="32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63" name="PlaceHolder 2"/>
          <p:cNvSpPr>
            <a:spLocks noGrp="1"/>
          </p:cNvSpPr>
          <p:nvPr>
            <p:ph/>
          </p:nvPr>
        </p:nvSpPr>
        <p:spPr>
          <a:xfrm>
            <a:off x="45720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164" name="PlaceHolder 3"/>
          <p:cNvSpPr>
            <a:spLocks noGrp="1"/>
          </p:cNvSpPr>
          <p:nvPr>
            <p:ph/>
          </p:nvPr>
        </p:nvSpPr>
        <p:spPr>
          <a:xfrm>
            <a:off x="146124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165" name="PlaceHolder 4"/>
          <p:cNvSpPr>
            <a:spLocks noGrp="1"/>
          </p:cNvSpPr>
          <p:nvPr>
            <p:ph/>
          </p:nvPr>
        </p:nvSpPr>
        <p:spPr>
          <a:xfrm>
            <a:off x="457200" y="276120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166" name="PlaceHolder 5"/>
          <p:cNvSpPr>
            <a:spLocks noGrp="1"/>
          </p:cNvSpPr>
          <p:nvPr>
            <p:ph/>
          </p:nvPr>
        </p:nvSpPr>
        <p:spPr>
          <a:xfrm>
            <a:off x="1461240" y="276120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68" name="PlaceHolder 2"/>
          <p:cNvSpPr>
            <a:spLocks noGrp="1"/>
          </p:cNvSpPr>
          <p:nvPr>
            <p:ph/>
          </p:nvPr>
        </p:nvSpPr>
        <p:spPr>
          <a:xfrm>
            <a:off x="457200" y="120348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
        <p:nvSpPr>
          <p:cNvPr id="169" name="PlaceHolder 3"/>
          <p:cNvSpPr>
            <a:spLocks noGrp="1"/>
          </p:cNvSpPr>
          <p:nvPr>
            <p:ph/>
          </p:nvPr>
        </p:nvSpPr>
        <p:spPr>
          <a:xfrm>
            <a:off x="1119960" y="120348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
        <p:nvSpPr>
          <p:cNvPr id="170" name="PlaceHolder 4"/>
          <p:cNvSpPr>
            <a:spLocks noGrp="1"/>
          </p:cNvSpPr>
          <p:nvPr>
            <p:ph/>
          </p:nvPr>
        </p:nvSpPr>
        <p:spPr>
          <a:xfrm>
            <a:off x="1782360" y="120348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
        <p:nvSpPr>
          <p:cNvPr id="171" name="PlaceHolder 5"/>
          <p:cNvSpPr>
            <a:spLocks noGrp="1"/>
          </p:cNvSpPr>
          <p:nvPr>
            <p:ph/>
          </p:nvPr>
        </p:nvSpPr>
        <p:spPr>
          <a:xfrm>
            <a:off x="457200" y="276120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
        <p:nvSpPr>
          <p:cNvPr id="172" name="PlaceHolder 6"/>
          <p:cNvSpPr>
            <a:spLocks noGrp="1"/>
          </p:cNvSpPr>
          <p:nvPr>
            <p:ph/>
          </p:nvPr>
        </p:nvSpPr>
        <p:spPr>
          <a:xfrm>
            <a:off x="1119960" y="276120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
        <p:nvSpPr>
          <p:cNvPr id="173" name="PlaceHolder 7"/>
          <p:cNvSpPr>
            <a:spLocks noGrp="1"/>
          </p:cNvSpPr>
          <p:nvPr>
            <p:ph/>
          </p:nvPr>
        </p:nvSpPr>
        <p:spPr>
          <a:xfrm>
            <a:off x="1782360" y="276120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82" name="PlaceHolder 2"/>
          <p:cNvSpPr>
            <a:spLocks noGrp="1"/>
          </p:cNvSpPr>
          <p:nvPr>
            <p:ph type="subTitle"/>
          </p:nvPr>
        </p:nvSpPr>
        <p:spPr>
          <a:xfrm>
            <a:off x="457200" y="1203480"/>
            <a:ext cx="1959120" cy="298224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84" name="PlaceHolder 2"/>
          <p:cNvSpPr>
            <a:spLocks noGrp="1"/>
          </p:cNvSpPr>
          <p:nvPr>
            <p:ph/>
          </p:nvPr>
        </p:nvSpPr>
        <p:spPr>
          <a:xfrm>
            <a:off x="457200" y="1203480"/>
            <a:ext cx="1959120" cy="29822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86" name="PlaceHolder 2"/>
          <p:cNvSpPr>
            <a:spLocks noGrp="1"/>
          </p:cNvSpPr>
          <p:nvPr>
            <p:ph/>
          </p:nvPr>
        </p:nvSpPr>
        <p:spPr>
          <a:xfrm>
            <a:off x="457200" y="1203480"/>
            <a:ext cx="955800" cy="2982240"/>
          </a:xfrm>
          <a:prstGeom prst="rect">
            <a:avLst/>
          </a:prstGeom>
          <a:noFill/>
          <a:ln w="0">
            <a:noFill/>
          </a:ln>
        </p:spPr>
        <p:txBody>
          <a:bodyPr lIns="0" rIns="0" tIns="0" bIns="0" anchor="t">
            <a:normAutofit fontScale="74000"/>
          </a:bodyPr>
          <a:p>
            <a:pPr indent="0">
              <a:spcBef>
                <a:spcPts val="1417"/>
              </a:spcBef>
              <a:buNone/>
            </a:pPr>
            <a:endParaRPr b="0" lang="pt-BR" sz="3200" spc="-1" strike="noStrike">
              <a:solidFill>
                <a:srgbClr val="000000"/>
              </a:solidFill>
              <a:latin typeface="Arial"/>
            </a:endParaRPr>
          </a:p>
        </p:txBody>
      </p:sp>
      <p:sp>
        <p:nvSpPr>
          <p:cNvPr id="187" name="PlaceHolder 3"/>
          <p:cNvSpPr>
            <a:spLocks noGrp="1"/>
          </p:cNvSpPr>
          <p:nvPr>
            <p:ph/>
          </p:nvPr>
        </p:nvSpPr>
        <p:spPr>
          <a:xfrm>
            <a:off x="1461240" y="1203480"/>
            <a:ext cx="955800" cy="2982240"/>
          </a:xfrm>
          <a:prstGeom prst="rect">
            <a:avLst/>
          </a:prstGeom>
          <a:noFill/>
          <a:ln w="0">
            <a:noFill/>
          </a:ln>
        </p:spPr>
        <p:txBody>
          <a:bodyPr lIns="0" rIns="0" tIns="0" bIns="0" anchor="t">
            <a:normAutofit fontScale="74000"/>
          </a:bodyPr>
          <a:p>
            <a:pPr indent="0">
              <a:spcBef>
                <a:spcPts val="1417"/>
              </a:spcBef>
              <a:buNone/>
            </a:pPr>
            <a:endParaRPr b="0" lang="pt-BR" sz="32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9" name="PlaceHolder 1"/>
          <p:cNvSpPr>
            <a:spLocks noGrp="1"/>
          </p:cNvSpPr>
          <p:nvPr>
            <p:ph type="subTitle"/>
          </p:nvPr>
        </p:nvSpPr>
        <p:spPr>
          <a:xfrm>
            <a:off x="457200" y="205200"/>
            <a:ext cx="8228520" cy="3978000"/>
          </a:xfrm>
          <a:prstGeom prst="rect">
            <a:avLst/>
          </a:prstGeom>
          <a:noFill/>
          <a:ln w="0">
            <a:noFill/>
          </a:ln>
        </p:spPr>
        <p:txBody>
          <a:bodyPr lIns="0" rIns="0" tIns="0" bIns="0" anchor="ctr">
            <a:noAutofit/>
          </a:bodyPr>
          <a:p>
            <a:pPr algn="ctr"/>
            <a:endParaRPr b="0" lang="pt-BR" sz="3200" spc="-1" strike="noStrike">
              <a:solidFill>
                <a:srgbClr val="000000"/>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91" name="PlaceHolder 2"/>
          <p:cNvSpPr>
            <a:spLocks noGrp="1"/>
          </p:cNvSpPr>
          <p:nvPr>
            <p:ph/>
          </p:nvPr>
        </p:nvSpPr>
        <p:spPr>
          <a:xfrm>
            <a:off x="45720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192" name="PlaceHolder 3"/>
          <p:cNvSpPr>
            <a:spLocks noGrp="1"/>
          </p:cNvSpPr>
          <p:nvPr>
            <p:ph/>
          </p:nvPr>
        </p:nvSpPr>
        <p:spPr>
          <a:xfrm>
            <a:off x="1461240" y="1203480"/>
            <a:ext cx="955800" cy="2982240"/>
          </a:xfrm>
          <a:prstGeom prst="rect">
            <a:avLst/>
          </a:prstGeom>
          <a:noFill/>
          <a:ln w="0">
            <a:noFill/>
          </a:ln>
        </p:spPr>
        <p:txBody>
          <a:bodyPr lIns="0" rIns="0" tIns="0" bIns="0" anchor="t">
            <a:normAutofit fontScale="74000"/>
          </a:bodyPr>
          <a:p>
            <a:pPr indent="0">
              <a:spcBef>
                <a:spcPts val="1417"/>
              </a:spcBef>
              <a:buNone/>
            </a:pPr>
            <a:endParaRPr b="0" lang="pt-BR" sz="3200" spc="-1" strike="noStrike">
              <a:solidFill>
                <a:srgbClr val="000000"/>
              </a:solidFill>
              <a:latin typeface="Arial"/>
            </a:endParaRPr>
          </a:p>
        </p:txBody>
      </p:sp>
      <p:sp>
        <p:nvSpPr>
          <p:cNvPr id="193" name="PlaceHolder 4"/>
          <p:cNvSpPr>
            <a:spLocks noGrp="1"/>
          </p:cNvSpPr>
          <p:nvPr>
            <p:ph/>
          </p:nvPr>
        </p:nvSpPr>
        <p:spPr>
          <a:xfrm>
            <a:off x="457200" y="276120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95" name="PlaceHolder 2"/>
          <p:cNvSpPr>
            <a:spLocks noGrp="1"/>
          </p:cNvSpPr>
          <p:nvPr>
            <p:ph/>
          </p:nvPr>
        </p:nvSpPr>
        <p:spPr>
          <a:xfrm>
            <a:off x="457200" y="1203480"/>
            <a:ext cx="955800" cy="2982240"/>
          </a:xfrm>
          <a:prstGeom prst="rect">
            <a:avLst/>
          </a:prstGeom>
          <a:noFill/>
          <a:ln w="0">
            <a:noFill/>
          </a:ln>
        </p:spPr>
        <p:txBody>
          <a:bodyPr lIns="0" rIns="0" tIns="0" bIns="0" anchor="t">
            <a:normAutofit fontScale="74000"/>
          </a:bodyPr>
          <a:p>
            <a:pPr indent="0">
              <a:spcBef>
                <a:spcPts val="1417"/>
              </a:spcBef>
              <a:buNone/>
            </a:pPr>
            <a:endParaRPr b="0" lang="pt-BR" sz="3200" spc="-1" strike="noStrike">
              <a:solidFill>
                <a:srgbClr val="000000"/>
              </a:solidFill>
              <a:latin typeface="Arial"/>
            </a:endParaRPr>
          </a:p>
        </p:txBody>
      </p:sp>
      <p:sp>
        <p:nvSpPr>
          <p:cNvPr id="196" name="PlaceHolder 3"/>
          <p:cNvSpPr>
            <a:spLocks noGrp="1"/>
          </p:cNvSpPr>
          <p:nvPr>
            <p:ph/>
          </p:nvPr>
        </p:nvSpPr>
        <p:spPr>
          <a:xfrm>
            <a:off x="146124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197" name="PlaceHolder 4"/>
          <p:cNvSpPr>
            <a:spLocks noGrp="1"/>
          </p:cNvSpPr>
          <p:nvPr>
            <p:ph/>
          </p:nvPr>
        </p:nvSpPr>
        <p:spPr>
          <a:xfrm>
            <a:off x="1461240" y="276120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99" name="PlaceHolder 2"/>
          <p:cNvSpPr>
            <a:spLocks noGrp="1"/>
          </p:cNvSpPr>
          <p:nvPr>
            <p:ph/>
          </p:nvPr>
        </p:nvSpPr>
        <p:spPr>
          <a:xfrm>
            <a:off x="45720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200" name="PlaceHolder 3"/>
          <p:cNvSpPr>
            <a:spLocks noGrp="1"/>
          </p:cNvSpPr>
          <p:nvPr>
            <p:ph/>
          </p:nvPr>
        </p:nvSpPr>
        <p:spPr>
          <a:xfrm>
            <a:off x="146124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201" name="PlaceHolder 4"/>
          <p:cNvSpPr>
            <a:spLocks noGrp="1"/>
          </p:cNvSpPr>
          <p:nvPr>
            <p:ph/>
          </p:nvPr>
        </p:nvSpPr>
        <p:spPr>
          <a:xfrm>
            <a:off x="457200" y="2761200"/>
            <a:ext cx="1959120" cy="1422360"/>
          </a:xfrm>
          <a:prstGeom prst="rect">
            <a:avLst/>
          </a:prstGeom>
          <a:noFill/>
          <a:ln w="0">
            <a:noFill/>
          </a:ln>
        </p:spPr>
        <p:txBody>
          <a:bodyPr lIns="0" rIns="0" tIns="0" bIns="0" anchor="t">
            <a:normAutofit fontScale="78000"/>
          </a:bodyPr>
          <a:p>
            <a:pPr indent="0">
              <a:spcBef>
                <a:spcPts val="1417"/>
              </a:spcBef>
              <a:buNone/>
            </a:pPr>
            <a:endParaRPr b="0" lang="pt-BR" sz="32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03" name="PlaceHolder 2"/>
          <p:cNvSpPr>
            <a:spLocks noGrp="1"/>
          </p:cNvSpPr>
          <p:nvPr>
            <p:ph/>
          </p:nvPr>
        </p:nvSpPr>
        <p:spPr>
          <a:xfrm>
            <a:off x="457200" y="1203480"/>
            <a:ext cx="1959120" cy="1422360"/>
          </a:xfrm>
          <a:prstGeom prst="rect">
            <a:avLst/>
          </a:prstGeom>
          <a:noFill/>
          <a:ln w="0">
            <a:noFill/>
          </a:ln>
        </p:spPr>
        <p:txBody>
          <a:bodyPr lIns="0" rIns="0" tIns="0" bIns="0" anchor="t">
            <a:normAutofit fontScale="78000"/>
          </a:bodyPr>
          <a:p>
            <a:pPr indent="0">
              <a:spcBef>
                <a:spcPts val="1417"/>
              </a:spcBef>
              <a:buNone/>
            </a:pPr>
            <a:endParaRPr b="0" lang="pt-BR" sz="3200" spc="-1" strike="noStrike">
              <a:solidFill>
                <a:srgbClr val="000000"/>
              </a:solidFill>
              <a:latin typeface="Arial"/>
            </a:endParaRPr>
          </a:p>
        </p:txBody>
      </p:sp>
      <p:sp>
        <p:nvSpPr>
          <p:cNvPr id="204" name="PlaceHolder 3"/>
          <p:cNvSpPr>
            <a:spLocks noGrp="1"/>
          </p:cNvSpPr>
          <p:nvPr>
            <p:ph/>
          </p:nvPr>
        </p:nvSpPr>
        <p:spPr>
          <a:xfrm>
            <a:off x="457200" y="2761200"/>
            <a:ext cx="1959120" cy="1422360"/>
          </a:xfrm>
          <a:prstGeom prst="rect">
            <a:avLst/>
          </a:prstGeom>
          <a:noFill/>
          <a:ln w="0">
            <a:noFill/>
          </a:ln>
        </p:spPr>
        <p:txBody>
          <a:bodyPr lIns="0" rIns="0" tIns="0" bIns="0" anchor="t">
            <a:normAutofit fontScale="78000"/>
          </a:bodyPr>
          <a:p>
            <a:pPr indent="0">
              <a:spcBef>
                <a:spcPts val="1417"/>
              </a:spcBef>
              <a:buNone/>
            </a:pPr>
            <a:endParaRPr b="0" lang="pt-BR" sz="32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06" name="PlaceHolder 2"/>
          <p:cNvSpPr>
            <a:spLocks noGrp="1"/>
          </p:cNvSpPr>
          <p:nvPr>
            <p:ph/>
          </p:nvPr>
        </p:nvSpPr>
        <p:spPr>
          <a:xfrm>
            <a:off x="45720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207" name="PlaceHolder 3"/>
          <p:cNvSpPr>
            <a:spLocks noGrp="1"/>
          </p:cNvSpPr>
          <p:nvPr>
            <p:ph/>
          </p:nvPr>
        </p:nvSpPr>
        <p:spPr>
          <a:xfrm>
            <a:off x="146124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208" name="PlaceHolder 4"/>
          <p:cNvSpPr>
            <a:spLocks noGrp="1"/>
          </p:cNvSpPr>
          <p:nvPr>
            <p:ph/>
          </p:nvPr>
        </p:nvSpPr>
        <p:spPr>
          <a:xfrm>
            <a:off x="457200" y="276120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209" name="PlaceHolder 5"/>
          <p:cNvSpPr>
            <a:spLocks noGrp="1"/>
          </p:cNvSpPr>
          <p:nvPr>
            <p:ph/>
          </p:nvPr>
        </p:nvSpPr>
        <p:spPr>
          <a:xfrm>
            <a:off x="1461240" y="276120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05200"/>
            <a:ext cx="8228520" cy="3978000"/>
          </a:xfrm>
          <a:prstGeom prst="rect">
            <a:avLst/>
          </a:prstGeom>
          <a:noFill/>
          <a:ln w="0">
            <a:noFill/>
          </a:ln>
        </p:spPr>
        <p:txBody>
          <a:bodyPr lIns="0" rIns="0" tIns="0" bIns="0" anchor="ctr">
            <a:noAutofit/>
          </a:bodyPr>
          <a:p>
            <a:pPr algn="ctr"/>
            <a:endParaRPr b="0" lang="pt-BR" sz="3200" spc="-1" strike="noStrike">
              <a:solidFill>
                <a:srgbClr val="000000"/>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11" name="PlaceHolder 2"/>
          <p:cNvSpPr>
            <a:spLocks noGrp="1"/>
          </p:cNvSpPr>
          <p:nvPr>
            <p:ph/>
          </p:nvPr>
        </p:nvSpPr>
        <p:spPr>
          <a:xfrm>
            <a:off x="457200" y="120348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
        <p:nvSpPr>
          <p:cNvPr id="212" name="PlaceHolder 3"/>
          <p:cNvSpPr>
            <a:spLocks noGrp="1"/>
          </p:cNvSpPr>
          <p:nvPr>
            <p:ph/>
          </p:nvPr>
        </p:nvSpPr>
        <p:spPr>
          <a:xfrm>
            <a:off x="1119960" y="120348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
        <p:nvSpPr>
          <p:cNvPr id="213" name="PlaceHolder 4"/>
          <p:cNvSpPr>
            <a:spLocks noGrp="1"/>
          </p:cNvSpPr>
          <p:nvPr>
            <p:ph/>
          </p:nvPr>
        </p:nvSpPr>
        <p:spPr>
          <a:xfrm>
            <a:off x="1782360" y="120348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
        <p:nvSpPr>
          <p:cNvPr id="214" name="PlaceHolder 5"/>
          <p:cNvSpPr>
            <a:spLocks noGrp="1"/>
          </p:cNvSpPr>
          <p:nvPr>
            <p:ph/>
          </p:nvPr>
        </p:nvSpPr>
        <p:spPr>
          <a:xfrm>
            <a:off x="457200" y="276120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
        <p:nvSpPr>
          <p:cNvPr id="215" name="PlaceHolder 6"/>
          <p:cNvSpPr>
            <a:spLocks noGrp="1"/>
          </p:cNvSpPr>
          <p:nvPr>
            <p:ph/>
          </p:nvPr>
        </p:nvSpPr>
        <p:spPr>
          <a:xfrm>
            <a:off x="1119960" y="276120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
        <p:nvSpPr>
          <p:cNvPr id="216" name="PlaceHolder 7"/>
          <p:cNvSpPr>
            <a:spLocks noGrp="1"/>
          </p:cNvSpPr>
          <p:nvPr>
            <p:ph/>
          </p:nvPr>
        </p:nvSpPr>
        <p:spPr>
          <a:xfrm>
            <a:off x="1782360" y="276120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22" name="PlaceHolder 2"/>
          <p:cNvSpPr>
            <a:spLocks noGrp="1"/>
          </p:cNvSpPr>
          <p:nvPr>
            <p:ph type="subTitle"/>
          </p:nvPr>
        </p:nvSpPr>
        <p:spPr>
          <a:xfrm>
            <a:off x="457200" y="1203480"/>
            <a:ext cx="1959120" cy="298224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24" name="PlaceHolder 2"/>
          <p:cNvSpPr>
            <a:spLocks noGrp="1"/>
          </p:cNvSpPr>
          <p:nvPr>
            <p:ph/>
          </p:nvPr>
        </p:nvSpPr>
        <p:spPr>
          <a:xfrm>
            <a:off x="457200" y="1203480"/>
            <a:ext cx="1959120" cy="29822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26" name="PlaceHolder 2"/>
          <p:cNvSpPr>
            <a:spLocks noGrp="1"/>
          </p:cNvSpPr>
          <p:nvPr>
            <p:ph/>
          </p:nvPr>
        </p:nvSpPr>
        <p:spPr>
          <a:xfrm>
            <a:off x="457200" y="1203480"/>
            <a:ext cx="955800" cy="2982240"/>
          </a:xfrm>
          <a:prstGeom prst="rect">
            <a:avLst/>
          </a:prstGeom>
          <a:noFill/>
          <a:ln w="0">
            <a:noFill/>
          </a:ln>
        </p:spPr>
        <p:txBody>
          <a:bodyPr lIns="0" rIns="0" tIns="0" bIns="0" anchor="t">
            <a:normAutofit fontScale="74000"/>
          </a:bodyPr>
          <a:p>
            <a:pPr indent="0">
              <a:spcBef>
                <a:spcPts val="1417"/>
              </a:spcBef>
              <a:buNone/>
            </a:pPr>
            <a:endParaRPr b="0" lang="pt-BR" sz="3200" spc="-1" strike="noStrike">
              <a:solidFill>
                <a:srgbClr val="000000"/>
              </a:solidFill>
              <a:latin typeface="Arial"/>
            </a:endParaRPr>
          </a:p>
        </p:txBody>
      </p:sp>
      <p:sp>
        <p:nvSpPr>
          <p:cNvPr id="227" name="PlaceHolder 3"/>
          <p:cNvSpPr>
            <a:spLocks noGrp="1"/>
          </p:cNvSpPr>
          <p:nvPr>
            <p:ph/>
          </p:nvPr>
        </p:nvSpPr>
        <p:spPr>
          <a:xfrm>
            <a:off x="1461240" y="1203480"/>
            <a:ext cx="955800" cy="2982240"/>
          </a:xfrm>
          <a:prstGeom prst="rect">
            <a:avLst/>
          </a:prstGeom>
          <a:noFill/>
          <a:ln w="0">
            <a:noFill/>
          </a:ln>
        </p:spPr>
        <p:txBody>
          <a:bodyPr lIns="0" rIns="0" tIns="0" bIns="0" anchor="t">
            <a:normAutofit fontScale="74000"/>
          </a:bodyPr>
          <a:p>
            <a:pPr indent="0">
              <a:spcBef>
                <a:spcPts val="1417"/>
              </a:spcBef>
              <a:buNone/>
            </a:pPr>
            <a:endParaRPr b="0" lang="pt-BR" sz="32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9" name="PlaceHolder 1"/>
          <p:cNvSpPr>
            <a:spLocks noGrp="1"/>
          </p:cNvSpPr>
          <p:nvPr>
            <p:ph type="subTitle"/>
          </p:nvPr>
        </p:nvSpPr>
        <p:spPr>
          <a:xfrm>
            <a:off x="457200" y="205200"/>
            <a:ext cx="8228520" cy="3978000"/>
          </a:xfrm>
          <a:prstGeom prst="rect">
            <a:avLst/>
          </a:prstGeom>
          <a:noFill/>
          <a:ln w="0">
            <a:noFill/>
          </a:ln>
        </p:spPr>
        <p:txBody>
          <a:bodyPr lIns="0" rIns="0" tIns="0" bIns="0" anchor="ctr">
            <a:noAutofit/>
          </a:bodyPr>
          <a:p>
            <a:pPr algn="ctr"/>
            <a:endParaRPr b="0" lang="pt-BR" sz="3200" spc="-1" strike="noStrike">
              <a:solidFill>
                <a:srgbClr val="000000"/>
              </a:solid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31" name="PlaceHolder 2"/>
          <p:cNvSpPr>
            <a:spLocks noGrp="1"/>
          </p:cNvSpPr>
          <p:nvPr>
            <p:ph/>
          </p:nvPr>
        </p:nvSpPr>
        <p:spPr>
          <a:xfrm>
            <a:off x="45720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232" name="PlaceHolder 3"/>
          <p:cNvSpPr>
            <a:spLocks noGrp="1"/>
          </p:cNvSpPr>
          <p:nvPr>
            <p:ph/>
          </p:nvPr>
        </p:nvSpPr>
        <p:spPr>
          <a:xfrm>
            <a:off x="1461240" y="1203480"/>
            <a:ext cx="955800" cy="2982240"/>
          </a:xfrm>
          <a:prstGeom prst="rect">
            <a:avLst/>
          </a:prstGeom>
          <a:noFill/>
          <a:ln w="0">
            <a:noFill/>
          </a:ln>
        </p:spPr>
        <p:txBody>
          <a:bodyPr lIns="0" rIns="0" tIns="0" bIns="0" anchor="t">
            <a:normAutofit fontScale="74000"/>
          </a:bodyPr>
          <a:p>
            <a:pPr indent="0">
              <a:spcBef>
                <a:spcPts val="1417"/>
              </a:spcBef>
              <a:buNone/>
            </a:pPr>
            <a:endParaRPr b="0" lang="pt-BR" sz="3200" spc="-1" strike="noStrike">
              <a:solidFill>
                <a:srgbClr val="000000"/>
              </a:solidFill>
              <a:latin typeface="Arial"/>
            </a:endParaRPr>
          </a:p>
        </p:txBody>
      </p:sp>
      <p:sp>
        <p:nvSpPr>
          <p:cNvPr id="233" name="PlaceHolder 4"/>
          <p:cNvSpPr>
            <a:spLocks noGrp="1"/>
          </p:cNvSpPr>
          <p:nvPr>
            <p:ph/>
          </p:nvPr>
        </p:nvSpPr>
        <p:spPr>
          <a:xfrm>
            <a:off x="457200" y="276120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35" name="PlaceHolder 2"/>
          <p:cNvSpPr>
            <a:spLocks noGrp="1"/>
          </p:cNvSpPr>
          <p:nvPr>
            <p:ph/>
          </p:nvPr>
        </p:nvSpPr>
        <p:spPr>
          <a:xfrm>
            <a:off x="457200" y="1203480"/>
            <a:ext cx="955800" cy="2982240"/>
          </a:xfrm>
          <a:prstGeom prst="rect">
            <a:avLst/>
          </a:prstGeom>
          <a:noFill/>
          <a:ln w="0">
            <a:noFill/>
          </a:ln>
        </p:spPr>
        <p:txBody>
          <a:bodyPr lIns="0" rIns="0" tIns="0" bIns="0" anchor="t">
            <a:normAutofit fontScale="74000"/>
          </a:bodyPr>
          <a:p>
            <a:pPr indent="0">
              <a:spcBef>
                <a:spcPts val="1417"/>
              </a:spcBef>
              <a:buNone/>
            </a:pPr>
            <a:endParaRPr b="0" lang="pt-BR" sz="3200" spc="-1" strike="noStrike">
              <a:solidFill>
                <a:srgbClr val="000000"/>
              </a:solidFill>
              <a:latin typeface="Arial"/>
            </a:endParaRPr>
          </a:p>
        </p:txBody>
      </p:sp>
      <p:sp>
        <p:nvSpPr>
          <p:cNvPr id="236" name="PlaceHolder 3"/>
          <p:cNvSpPr>
            <a:spLocks noGrp="1"/>
          </p:cNvSpPr>
          <p:nvPr>
            <p:ph/>
          </p:nvPr>
        </p:nvSpPr>
        <p:spPr>
          <a:xfrm>
            <a:off x="146124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237" name="PlaceHolder 4"/>
          <p:cNvSpPr>
            <a:spLocks noGrp="1"/>
          </p:cNvSpPr>
          <p:nvPr>
            <p:ph/>
          </p:nvPr>
        </p:nvSpPr>
        <p:spPr>
          <a:xfrm>
            <a:off x="1461240" y="276120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39" name="PlaceHolder 2"/>
          <p:cNvSpPr>
            <a:spLocks noGrp="1"/>
          </p:cNvSpPr>
          <p:nvPr>
            <p:ph/>
          </p:nvPr>
        </p:nvSpPr>
        <p:spPr>
          <a:xfrm>
            <a:off x="45720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240" name="PlaceHolder 3"/>
          <p:cNvSpPr>
            <a:spLocks noGrp="1"/>
          </p:cNvSpPr>
          <p:nvPr>
            <p:ph/>
          </p:nvPr>
        </p:nvSpPr>
        <p:spPr>
          <a:xfrm>
            <a:off x="146124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241" name="PlaceHolder 4"/>
          <p:cNvSpPr>
            <a:spLocks noGrp="1"/>
          </p:cNvSpPr>
          <p:nvPr>
            <p:ph/>
          </p:nvPr>
        </p:nvSpPr>
        <p:spPr>
          <a:xfrm>
            <a:off x="457200" y="2761200"/>
            <a:ext cx="1959120" cy="1422360"/>
          </a:xfrm>
          <a:prstGeom prst="rect">
            <a:avLst/>
          </a:prstGeom>
          <a:noFill/>
          <a:ln w="0">
            <a:noFill/>
          </a:ln>
        </p:spPr>
        <p:txBody>
          <a:bodyPr lIns="0" rIns="0" tIns="0" bIns="0" anchor="t">
            <a:normAutofit fontScale="78000"/>
          </a:bodyPr>
          <a:p>
            <a:pPr indent="0">
              <a:spcBef>
                <a:spcPts val="1417"/>
              </a:spcBef>
              <a:buNone/>
            </a:pPr>
            <a:endParaRPr b="0" lang="pt-BR"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1" name="PlaceHolder 2"/>
          <p:cNvSpPr>
            <a:spLocks noGrp="1"/>
          </p:cNvSpPr>
          <p:nvPr>
            <p:ph/>
          </p:nvPr>
        </p:nvSpPr>
        <p:spPr>
          <a:xfrm>
            <a:off x="45720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22" name="PlaceHolder 3"/>
          <p:cNvSpPr>
            <a:spLocks noGrp="1"/>
          </p:cNvSpPr>
          <p:nvPr>
            <p:ph/>
          </p:nvPr>
        </p:nvSpPr>
        <p:spPr>
          <a:xfrm>
            <a:off x="1461240" y="1203480"/>
            <a:ext cx="955800" cy="2982240"/>
          </a:xfrm>
          <a:prstGeom prst="rect">
            <a:avLst/>
          </a:prstGeom>
          <a:noFill/>
          <a:ln w="0">
            <a:noFill/>
          </a:ln>
        </p:spPr>
        <p:txBody>
          <a:bodyPr lIns="0" rIns="0" tIns="0" bIns="0" anchor="t">
            <a:normAutofit fontScale="74000"/>
          </a:bodyPr>
          <a:p>
            <a:pPr indent="0">
              <a:spcBef>
                <a:spcPts val="1417"/>
              </a:spcBef>
              <a:buNone/>
            </a:pPr>
            <a:endParaRPr b="0" lang="pt-BR" sz="3200" spc="-1" strike="noStrike">
              <a:solidFill>
                <a:srgbClr val="000000"/>
              </a:solidFill>
              <a:latin typeface="Arial"/>
            </a:endParaRPr>
          </a:p>
        </p:txBody>
      </p:sp>
      <p:sp>
        <p:nvSpPr>
          <p:cNvPr id="23" name="PlaceHolder 4"/>
          <p:cNvSpPr>
            <a:spLocks noGrp="1"/>
          </p:cNvSpPr>
          <p:nvPr>
            <p:ph/>
          </p:nvPr>
        </p:nvSpPr>
        <p:spPr>
          <a:xfrm>
            <a:off x="457200" y="276120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43" name="PlaceHolder 2"/>
          <p:cNvSpPr>
            <a:spLocks noGrp="1"/>
          </p:cNvSpPr>
          <p:nvPr>
            <p:ph/>
          </p:nvPr>
        </p:nvSpPr>
        <p:spPr>
          <a:xfrm>
            <a:off x="457200" y="1203480"/>
            <a:ext cx="1959120" cy="1422360"/>
          </a:xfrm>
          <a:prstGeom prst="rect">
            <a:avLst/>
          </a:prstGeom>
          <a:noFill/>
          <a:ln w="0">
            <a:noFill/>
          </a:ln>
        </p:spPr>
        <p:txBody>
          <a:bodyPr lIns="0" rIns="0" tIns="0" bIns="0" anchor="t">
            <a:normAutofit fontScale="78000"/>
          </a:bodyPr>
          <a:p>
            <a:pPr indent="0">
              <a:spcBef>
                <a:spcPts val="1417"/>
              </a:spcBef>
              <a:buNone/>
            </a:pPr>
            <a:endParaRPr b="0" lang="pt-BR" sz="3200" spc="-1" strike="noStrike">
              <a:solidFill>
                <a:srgbClr val="000000"/>
              </a:solidFill>
              <a:latin typeface="Arial"/>
            </a:endParaRPr>
          </a:p>
        </p:txBody>
      </p:sp>
      <p:sp>
        <p:nvSpPr>
          <p:cNvPr id="244" name="PlaceHolder 3"/>
          <p:cNvSpPr>
            <a:spLocks noGrp="1"/>
          </p:cNvSpPr>
          <p:nvPr>
            <p:ph/>
          </p:nvPr>
        </p:nvSpPr>
        <p:spPr>
          <a:xfrm>
            <a:off x="457200" y="2761200"/>
            <a:ext cx="1959120" cy="1422360"/>
          </a:xfrm>
          <a:prstGeom prst="rect">
            <a:avLst/>
          </a:prstGeom>
          <a:noFill/>
          <a:ln w="0">
            <a:noFill/>
          </a:ln>
        </p:spPr>
        <p:txBody>
          <a:bodyPr lIns="0" rIns="0" tIns="0" bIns="0" anchor="t">
            <a:normAutofit fontScale="78000"/>
          </a:bodyPr>
          <a:p>
            <a:pPr indent="0">
              <a:spcBef>
                <a:spcPts val="1417"/>
              </a:spcBef>
              <a:buNone/>
            </a:pPr>
            <a:endParaRPr b="0" lang="pt-BR" sz="32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46" name="PlaceHolder 2"/>
          <p:cNvSpPr>
            <a:spLocks noGrp="1"/>
          </p:cNvSpPr>
          <p:nvPr>
            <p:ph/>
          </p:nvPr>
        </p:nvSpPr>
        <p:spPr>
          <a:xfrm>
            <a:off x="45720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247" name="PlaceHolder 3"/>
          <p:cNvSpPr>
            <a:spLocks noGrp="1"/>
          </p:cNvSpPr>
          <p:nvPr>
            <p:ph/>
          </p:nvPr>
        </p:nvSpPr>
        <p:spPr>
          <a:xfrm>
            <a:off x="146124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248" name="PlaceHolder 4"/>
          <p:cNvSpPr>
            <a:spLocks noGrp="1"/>
          </p:cNvSpPr>
          <p:nvPr>
            <p:ph/>
          </p:nvPr>
        </p:nvSpPr>
        <p:spPr>
          <a:xfrm>
            <a:off x="457200" y="276120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249" name="PlaceHolder 5"/>
          <p:cNvSpPr>
            <a:spLocks noGrp="1"/>
          </p:cNvSpPr>
          <p:nvPr>
            <p:ph/>
          </p:nvPr>
        </p:nvSpPr>
        <p:spPr>
          <a:xfrm>
            <a:off x="1461240" y="276120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51" name="PlaceHolder 2"/>
          <p:cNvSpPr>
            <a:spLocks noGrp="1"/>
          </p:cNvSpPr>
          <p:nvPr>
            <p:ph/>
          </p:nvPr>
        </p:nvSpPr>
        <p:spPr>
          <a:xfrm>
            <a:off x="457200" y="120348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
        <p:nvSpPr>
          <p:cNvPr id="252" name="PlaceHolder 3"/>
          <p:cNvSpPr>
            <a:spLocks noGrp="1"/>
          </p:cNvSpPr>
          <p:nvPr>
            <p:ph/>
          </p:nvPr>
        </p:nvSpPr>
        <p:spPr>
          <a:xfrm>
            <a:off x="1119960" y="120348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
        <p:nvSpPr>
          <p:cNvPr id="253" name="PlaceHolder 4"/>
          <p:cNvSpPr>
            <a:spLocks noGrp="1"/>
          </p:cNvSpPr>
          <p:nvPr>
            <p:ph/>
          </p:nvPr>
        </p:nvSpPr>
        <p:spPr>
          <a:xfrm>
            <a:off x="1782360" y="120348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
        <p:nvSpPr>
          <p:cNvPr id="254" name="PlaceHolder 5"/>
          <p:cNvSpPr>
            <a:spLocks noGrp="1"/>
          </p:cNvSpPr>
          <p:nvPr>
            <p:ph/>
          </p:nvPr>
        </p:nvSpPr>
        <p:spPr>
          <a:xfrm>
            <a:off x="457200" y="276120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
        <p:nvSpPr>
          <p:cNvPr id="255" name="PlaceHolder 6"/>
          <p:cNvSpPr>
            <a:spLocks noGrp="1"/>
          </p:cNvSpPr>
          <p:nvPr>
            <p:ph/>
          </p:nvPr>
        </p:nvSpPr>
        <p:spPr>
          <a:xfrm>
            <a:off x="1119960" y="276120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
        <p:nvSpPr>
          <p:cNvPr id="256" name="PlaceHolder 7"/>
          <p:cNvSpPr>
            <a:spLocks noGrp="1"/>
          </p:cNvSpPr>
          <p:nvPr>
            <p:ph/>
          </p:nvPr>
        </p:nvSpPr>
        <p:spPr>
          <a:xfrm>
            <a:off x="1782360" y="2761200"/>
            <a:ext cx="630720" cy="1422360"/>
          </a:xfrm>
          <a:prstGeom prst="rect">
            <a:avLst/>
          </a:prstGeom>
          <a:noFill/>
          <a:ln w="0">
            <a:noFill/>
          </a:ln>
        </p:spPr>
        <p:txBody>
          <a:bodyPr lIns="0" rIns="0" tIns="0" bIns="0" anchor="t">
            <a:normAutofit fontScale="46000"/>
          </a:bodyPr>
          <a:p>
            <a:pPr indent="0">
              <a:spcBef>
                <a:spcPts val="1417"/>
              </a:spcBef>
              <a:buNone/>
            </a:pPr>
            <a:endParaRPr b="0" lang="pt-BR"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5" name="PlaceHolder 2"/>
          <p:cNvSpPr>
            <a:spLocks noGrp="1"/>
          </p:cNvSpPr>
          <p:nvPr>
            <p:ph/>
          </p:nvPr>
        </p:nvSpPr>
        <p:spPr>
          <a:xfrm>
            <a:off x="457200" y="1203480"/>
            <a:ext cx="955800" cy="2982240"/>
          </a:xfrm>
          <a:prstGeom prst="rect">
            <a:avLst/>
          </a:prstGeom>
          <a:noFill/>
          <a:ln w="0">
            <a:noFill/>
          </a:ln>
        </p:spPr>
        <p:txBody>
          <a:bodyPr lIns="0" rIns="0" tIns="0" bIns="0" anchor="t">
            <a:normAutofit fontScale="74000"/>
          </a:bodyPr>
          <a:p>
            <a:pPr indent="0">
              <a:spcBef>
                <a:spcPts val="1417"/>
              </a:spcBef>
              <a:buNone/>
            </a:pPr>
            <a:endParaRPr b="0" lang="pt-BR" sz="3200" spc="-1" strike="noStrike">
              <a:solidFill>
                <a:srgbClr val="000000"/>
              </a:solidFill>
              <a:latin typeface="Arial"/>
            </a:endParaRPr>
          </a:p>
        </p:txBody>
      </p:sp>
      <p:sp>
        <p:nvSpPr>
          <p:cNvPr id="26" name="PlaceHolder 3"/>
          <p:cNvSpPr>
            <a:spLocks noGrp="1"/>
          </p:cNvSpPr>
          <p:nvPr>
            <p:ph/>
          </p:nvPr>
        </p:nvSpPr>
        <p:spPr>
          <a:xfrm>
            <a:off x="146124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27" name="PlaceHolder 4"/>
          <p:cNvSpPr>
            <a:spLocks noGrp="1"/>
          </p:cNvSpPr>
          <p:nvPr>
            <p:ph/>
          </p:nvPr>
        </p:nvSpPr>
        <p:spPr>
          <a:xfrm>
            <a:off x="1461240" y="276120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9" name="PlaceHolder 2"/>
          <p:cNvSpPr>
            <a:spLocks noGrp="1"/>
          </p:cNvSpPr>
          <p:nvPr>
            <p:ph/>
          </p:nvPr>
        </p:nvSpPr>
        <p:spPr>
          <a:xfrm>
            <a:off x="45720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30" name="PlaceHolder 3"/>
          <p:cNvSpPr>
            <a:spLocks noGrp="1"/>
          </p:cNvSpPr>
          <p:nvPr>
            <p:ph/>
          </p:nvPr>
        </p:nvSpPr>
        <p:spPr>
          <a:xfrm>
            <a:off x="1461240" y="1203480"/>
            <a:ext cx="955800" cy="1422360"/>
          </a:xfrm>
          <a:prstGeom prst="rect">
            <a:avLst/>
          </a:prstGeom>
          <a:noFill/>
          <a:ln w="0">
            <a:noFill/>
          </a:ln>
        </p:spPr>
        <p:txBody>
          <a:bodyPr lIns="0" rIns="0" tIns="0" bIns="0" anchor="t">
            <a:normAutofit fontScale="60000"/>
          </a:bodyPr>
          <a:p>
            <a:pPr indent="0">
              <a:spcBef>
                <a:spcPts val="1417"/>
              </a:spcBef>
              <a:buNone/>
            </a:pPr>
            <a:endParaRPr b="0" lang="pt-BR" sz="3200" spc="-1" strike="noStrike">
              <a:solidFill>
                <a:srgbClr val="000000"/>
              </a:solidFill>
              <a:latin typeface="Arial"/>
            </a:endParaRPr>
          </a:p>
        </p:txBody>
      </p:sp>
      <p:sp>
        <p:nvSpPr>
          <p:cNvPr id="31" name="PlaceHolder 4"/>
          <p:cNvSpPr>
            <a:spLocks noGrp="1"/>
          </p:cNvSpPr>
          <p:nvPr>
            <p:ph/>
          </p:nvPr>
        </p:nvSpPr>
        <p:spPr>
          <a:xfrm>
            <a:off x="457200" y="2761200"/>
            <a:ext cx="1959120" cy="1422360"/>
          </a:xfrm>
          <a:prstGeom prst="rect">
            <a:avLst/>
          </a:prstGeom>
          <a:noFill/>
          <a:ln w="0">
            <a:noFill/>
          </a:ln>
        </p:spPr>
        <p:txBody>
          <a:bodyPr lIns="0" rIns="0" tIns="0" bIns="0" anchor="t">
            <a:normAutofit fontScale="78000"/>
          </a:bodyPr>
          <a:p>
            <a:pPr indent="0">
              <a:spcBef>
                <a:spcPts val="1417"/>
              </a:spcBef>
              <a:buNone/>
            </a:pPr>
            <a:endParaRPr b="0" lang="pt-BR"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Google Shape;9;p2"/>
          <p:cNvSpPr/>
          <p:nvPr/>
        </p:nvSpPr>
        <p:spPr>
          <a:xfrm>
            <a:off x="-19080" y="-15480"/>
            <a:ext cx="9181080" cy="641880"/>
          </a:xfrm>
          <a:prstGeom prst="rect">
            <a:avLst/>
          </a:prstGeom>
          <a:solidFill>
            <a:schemeClr val="accen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000000"/>
              </a:solidFill>
              <a:latin typeface="Arial"/>
              <a:ea typeface="DejaVu Sans"/>
            </a:endParaRPr>
          </a:p>
        </p:txBody>
      </p:sp>
      <p:sp>
        <p:nvSpPr>
          <p:cNvPr id="1" name="Google Shape;12;p2"/>
          <p:cNvSpPr/>
          <p:nvPr/>
        </p:nvSpPr>
        <p:spPr>
          <a:xfrm>
            <a:off x="7921800" y="3887640"/>
            <a:ext cx="360" cy="360"/>
          </a:xfrm>
          <a:custGeom>
            <a:avLst/>
            <a:gdLst>
              <a:gd name="textAreaLeft" fmla="*/ 0 w 360"/>
              <a:gd name="textAreaRight" fmla="*/ 2880 w 360"/>
              <a:gd name="textAreaTop" fmla="*/ 0 h 360"/>
              <a:gd name="textAreaBottom" fmla="*/ 2880 h 360"/>
            </a:gdLst>
            <a:ahLst/>
            <a:rect l="textAreaLeft" t="textAreaTop" r="textAreaRight" b="textAreaBottom"/>
            <a:pathLst>
              <a:path w="5" h="4">
                <a:moveTo>
                  <a:pt x="3" y="0"/>
                </a:moveTo>
                <a:lnTo>
                  <a:pt x="1" y="3"/>
                </a:lnTo>
                <a:cubicBezTo>
                  <a:pt x="2" y="3"/>
                  <a:pt x="3" y="4"/>
                  <a:pt x="4" y="4"/>
                </a:cubicBezTo>
                <a:cubicBezTo>
                  <a:pt x="4" y="3"/>
                  <a:pt x="3" y="2"/>
                  <a:pt x="3" y="0"/>
                </a:cubicBezTo>
                <a:close/>
              </a:path>
            </a:pathLst>
          </a:custGeom>
          <a:solidFill>
            <a:srgbClr val="c2c34c"/>
          </a:solidFill>
          <a:ln w="0">
            <a:noFill/>
          </a:ln>
        </p:spPr>
        <p:style>
          <a:lnRef idx="0"/>
          <a:fillRef idx="0"/>
          <a:effectRef idx="0"/>
          <a:fontRef idx="minor"/>
        </p:style>
        <p:txBody>
          <a:bodyPr lIns="90000" rIns="90000" tIns="360" bIns="360" anchor="ctr">
            <a:noAutofit/>
          </a:bodyPr>
          <a:p>
            <a:pPr>
              <a:lnSpc>
                <a:spcPct val="100000"/>
              </a:lnSpc>
              <a:tabLst>
                <a:tab algn="l" pos="0"/>
              </a:tabLst>
            </a:pPr>
            <a:endParaRPr b="0" lang="pt-BR" sz="1400" spc="-1" strike="noStrike">
              <a:solidFill>
                <a:srgbClr val="000000"/>
              </a:solidFill>
              <a:latin typeface="Arial"/>
              <a:ea typeface="DejaVu Sans"/>
            </a:endParaRPr>
          </a:p>
        </p:txBody>
      </p:sp>
      <p:sp>
        <p:nvSpPr>
          <p:cNvPr id="2" name="Google Shape;13;p2"/>
          <p:cNvSpPr/>
          <p:nvPr/>
        </p:nvSpPr>
        <p:spPr>
          <a:xfrm>
            <a:off x="7858440" y="4337280"/>
            <a:ext cx="360" cy="360"/>
          </a:xfrm>
          <a:custGeom>
            <a:avLst/>
            <a:gdLst>
              <a:gd name="textAreaLeft" fmla="*/ 0 w 360"/>
              <a:gd name="textAreaRight" fmla="*/ 2880 w 360"/>
              <a:gd name="textAreaTop" fmla="*/ 0 h 360"/>
              <a:gd name="textAreaBottom" fmla="*/ 2880 h 360"/>
            </a:gdLst>
            <a:ahLst/>
            <a:rect l="textAreaLeft" t="textAreaTop" r="textAreaRight" b="textAreaBottom"/>
            <a:pathLst>
              <a:path w="19" h="13">
                <a:moveTo>
                  <a:pt x="0" y="1"/>
                </a:moveTo>
                <a:cubicBezTo>
                  <a:pt x="5" y="6"/>
                  <a:pt x="11" y="9"/>
                  <a:pt x="16" y="13"/>
                </a:cubicBezTo>
                <a:lnTo>
                  <a:pt x="18" y="10"/>
                </a:lnTo>
                <a:cubicBezTo>
                  <a:pt x="12" y="7"/>
                  <a:pt x="6" y="5"/>
                  <a:pt x="0" y="1"/>
                </a:cubicBezTo>
                <a:close/>
              </a:path>
            </a:pathLst>
          </a:custGeom>
          <a:solidFill>
            <a:srgbClr val="c2c34c"/>
          </a:solidFill>
          <a:ln w="0">
            <a:noFill/>
          </a:ln>
        </p:spPr>
        <p:style>
          <a:lnRef idx="0"/>
          <a:fillRef idx="0"/>
          <a:effectRef idx="0"/>
          <a:fontRef idx="minor"/>
        </p:style>
        <p:txBody>
          <a:bodyPr lIns="90000" rIns="90000" tIns="360" bIns="360" anchor="ctr">
            <a:noAutofit/>
          </a:bodyPr>
          <a:p>
            <a:pPr>
              <a:lnSpc>
                <a:spcPct val="100000"/>
              </a:lnSpc>
              <a:tabLst>
                <a:tab algn="l" pos="0"/>
              </a:tabLst>
            </a:pPr>
            <a:endParaRPr b="0" lang="pt-BR" sz="1400" spc="-1" strike="noStrike">
              <a:solidFill>
                <a:srgbClr val="000000"/>
              </a:solidFill>
              <a:latin typeface="Arial"/>
              <a:ea typeface="DejaVu Sans"/>
            </a:endParaRPr>
          </a:p>
        </p:txBody>
      </p:sp>
      <p:sp>
        <p:nvSpPr>
          <p:cNvPr id="3" name="Google Shape;14;p2"/>
          <p:cNvSpPr/>
          <p:nvPr/>
        </p:nvSpPr>
        <p:spPr>
          <a:xfrm>
            <a:off x="8653320" y="4500000"/>
            <a:ext cx="360" cy="360"/>
          </a:xfrm>
          <a:custGeom>
            <a:avLst/>
            <a:gdLst>
              <a:gd name="textAreaLeft" fmla="*/ 0 w 360"/>
              <a:gd name="textAreaRight" fmla="*/ 2880 w 360"/>
              <a:gd name="textAreaTop" fmla="*/ 0 h 360"/>
              <a:gd name="textAreaBottom" fmla="*/ 2880 h 360"/>
            </a:gdLst>
            <a:ahLst/>
            <a:rect l="textAreaLeft" t="textAreaTop" r="textAreaRight" b="textAreaBottom"/>
            <a:pathLst>
              <a:path w="5" h="4">
                <a:moveTo>
                  <a:pt x="1" y="0"/>
                </a:moveTo>
                <a:cubicBezTo>
                  <a:pt x="1" y="2"/>
                  <a:pt x="1" y="3"/>
                  <a:pt x="1" y="4"/>
                </a:cubicBezTo>
                <a:lnTo>
                  <a:pt x="4" y="0"/>
                </a:lnTo>
                <a:close/>
              </a:path>
            </a:pathLst>
          </a:custGeom>
          <a:solidFill>
            <a:srgbClr val="c2c34c"/>
          </a:solidFill>
          <a:ln w="0">
            <a:noFill/>
          </a:ln>
        </p:spPr>
        <p:style>
          <a:lnRef idx="0"/>
          <a:fillRef idx="0"/>
          <a:effectRef idx="0"/>
          <a:fontRef idx="minor"/>
        </p:style>
        <p:txBody>
          <a:bodyPr lIns="90000" rIns="90000" tIns="360" bIns="360" anchor="ctr">
            <a:noAutofit/>
          </a:bodyPr>
          <a:p>
            <a:pPr>
              <a:lnSpc>
                <a:spcPct val="100000"/>
              </a:lnSpc>
              <a:tabLst>
                <a:tab algn="l" pos="0"/>
              </a:tabLst>
            </a:pPr>
            <a:endParaRPr b="0" lang="pt-BR" sz="1400" spc="-1" strike="noStrike">
              <a:solidFill>
                <a:srgbClr val="000000"/>
              </a:solidFill>
              <a:latin typeface="Arial"/>
              <a:ea typeface="DejaVu Sans"/>
            </a:endParaRPr>
          </a:p>
        </p:txBody>
      </p:sp>
      <p:sp>
        <p:nvSpPr>
          <p:cNvPr id="4" name="Google Shape;15;p2"/>
          <p:cNvSpPr/>
          <p:nvPr/>
        </p:nvSpPr>
        <p:spPr>
          <a:xfrm>
            <a:off x="8715960" y="4050000"/>
            <a:ext cx="360" cy="360"/>
          </a:xfrm>
          <a:custGeom>
            <a:avLst/>
            <a:gdLst>
              <a:gd name="textAreaLeft" fmla="*/ 0 w 360"/>
              <a:gd name="textAreaRight" fmla="*/ 2880 w 360"/>
              <a:gd name="textAreaTop" fmla="*/ 0 h 360"/>
              <a:gd name="textAreaBottom" fmla="*/ 2880 h 360"/>
            </a:gdLst>
            <a:ahLst/>
            <a:rect l="textAreaLeft" t="textAreaTop" r="textAreaRight" b="textAreaBottom"/>
            <a:pathLst>
              <a:path w="20" h="13">
                <a:moveTo>
                  <a:pt x="4" y="0"/>
                </a:moveTo>
                <a:lnTo>
                  <a:pt x="0" y="4"/>
                </a:lnTo>
                <a:cubicBezTo>
                  <a:pt x="6" y="6"/>
                  <a:pt x="13" y="10"/>
                  <a:pt x="19" y="12"/>
                </a:cubicBezTo>
                <a:cubicBezTo>
                  <a:pt x="15" y="9"/>
                  <a:pt x="9" y="5"/>
                  <a:pt x="4" y="0"/>
                </a:cubicBezTo>
                <a:close/>
              </a:path>
            </a:pathLst>
          </a:custGeom>
          <a:solidFill>
            <a:srgbClr val="c2c34c"/>
          </a:solidFill>
          <a:ln w="0">
            <a:noFill/>
          </a:ln>
        </p:spPr>
        <p:style>
          <a:lnRef idx="0"/>
          <a:fillRef idx="0"/>
          <a:effectRef idx="0"/>
          <a:fontRef idx="minor"/>
        </p:style>
        <p:txBody>
          <a:bodyPr lIns="90000" rIns="90000" tIns="360" bIns="360" anchor="ctr">
            <a:noAutofit/>
          </a:bodyPr>
          <a:p>
            <a:pPr>
              <a:lnSpc>
                <a:spcPct val="100000"/>
              </a:lnSpc>
              <a:tabLst>
                <a:tab algn="l" pos="0"/>
              </a:tabLst>
            </a:pPr>
            <a:endParaRPr b="0" lang="pt-BR" sz="1400" spc="-1" strike="noStrike">
              <a:solidFill>
                <a:srgbClr val="000000"/>
              </a:solidFill>
              <a:latin typeface="Arial"/>
              <a:ea typeface="DejaVu Sans"/>
            </a:endParaRPr>
          </a:p>
        </p:txBody>
      </p:sp>
      <p:cxnSp>
        <p:nvCxnSpPr>
          <p:cNvPr id="5" name="Google Shape;16;p2"/>
          <p:cNvCxnSpPr/>
          <p:nvPr/>
        </p:nvCxnSpPr>
        <p:spPr>
          <a:xfrm>
            <a:off x="713160" y="4608360"/>
            <a:ext cx="7719480" cy="1080"/>
          </a:xfrm>
          <a:prstGeom prst="straightConnector1">
            <a:avLst/>
          </a:prstGeom>
          <a:ln w="19050">
            <a:solidFill>
              <a:srgbClr val="372e46"/>
            </a:solidFill>
            <a:round/>
          </a:ln>
        </p:spPr>
      </p:cxnSp>
      <p:sp>
        <p:nvSpPr>
          <p:cNvPr id="6" name="Google Shape;17;p2"/>
          <p:cNvSpPr/>
          <p:nvPr/>
        </p:nvSpPr>
        <p:spPr>
          <a:xfrm>
            <a:off x="7661520" y="336240"/>
            <a:ext cx="1276920" cy="1272600"/>
          </a:xfrm>
          <a:custGeom>
            <a:avLst/>
            <a:gdLst>
              <a:gd name="textAreaLeft" fmla="*/ 0 w 1276920"/>
              <a:gd name="textAreaRight" fmla="*/ 1278000 w 1276920"/>
              <a:gd name="textAreaTop" fmla="*/ 0 h 1272600"/>
              <a:gd name="textAreaBottom" fmla="*/ 1273680 h 1272600"/>
            </a:gdLst>
            <a:ahLst/>
            <a:rect l="textAreaLeft" t="textAreaTop" r="textAreaRight" b="textAreaBottom"/>
            <a:pathLst>
              <a:path w="37782" h="37653">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000000"/>
              </a:solidFill>
              <a:latin typeface="Arial"/>
              <a:ea typeface="DejaVu Sans"/>
            </a:endParaRPr>
          </a:p>
        </p:txBody>
      </p:sp>
      <p:sp>
        <p:nvSpPr>
          <p:cNvPr id="7" name="Google Shape;18;p2"/>
          <p:cNvSpPr/>
          <p:nvPr/>
        </p:nvSpPr>
        <p:spPr>
          <a:xfrm rot="5400000">
            <a:off x="7910280" y="4061880"/>
            <a:ext cx="1346400" cy="605160"/>
          </a:xfrm>
          <a:custGeom>
            <a:avLst/>
            <a:gdLst>
              <a:gd name="textAreaLeft" fmla="*/ 0 w 1346400"/>
              <a:gd name="textAreaRight" fmla="*/ 1347480 w 1346400"/>
              <a:gd name="textAreaTop" fmla="*/ 0 h 605160"/>
              <a:gd name="textAreaBottom" fmla="*/ 606240 h 605160"/>
            </a:gdLst>
            <a:ahLst/>
            <a:rect l="textAreaLeft" t="textAreaTop" r="textAreaRight" b="textAreaBottom"/>
            <a:pathLst>
              <a:path w="43607" h="19614">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rgbClr val="990000"/>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ffffff"/>
              </a:solidFill>
              <a:latin typeface="Arial"/>
              <a:ea typeface="DejaVu Sans"/>
            </a:endParaRPr>
          </a:p>
        </p:txBody>
      </p:sp>
      <p:sp>
        <p:nvSpPr>
          <p:cNvPr id="8" name="Google Shape;19;p2"/>
          <p:cNvSpPr/>
          <p:nvPr/>
        </p:nvSpPr>
        <p:spPr>
          <a:xfrm>
            <a:off x="125640" y="4446360"/>
            <a:ext cx="1139040" cy="569160"/>
          </a:xfrm>
          <a:custGeom>
            <a:avLst/>
            <a:gdLst>
              <a:gd name="textAreaLeft" fmla="*/ 0 w 1139040"/>
              <a:gd name="textAreaRight" fmla="*/ 1140120 w 1139040"/>
              <a:gd name="textAreaTop" fmla="*/ 0 h 569160"/>
              <a:gd name="textAreaBottom" fmla="*/ 570240 h 56916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000000"/>
              </a:solidFill>
              <a:latin typeface="Arial"/>
              <a:ea typeface="DejaVu Sans"/>
            </a:endParaRPr>
          </a:p>
        </p:txBody>
      </p:sp>
      <p:sp>
        <p:nvSpPr>
          <p:cNvPr id="9"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buNone/>
            </a:pPr>
            <a:r>
              <a:rPr b="0" lang="pt-BR" sz="1800" spc="-1" strike="noStrike">
                <a:solidFill>
                  <a:srgbClr val="000000"/>
                </a:solidFill>
                <a:latin typeface="Arial"/>
              </a:rPr>
              <a:t>Clique para editar o formato do texto do título</a:t>
            </a:r>
            <a:endParaRPr b="0" lang="pt-BR" sz="1800" spc="-1" strike="noStrike">
              <a:solidFill>
                <a:srgbClr val="000000"/>
              </a:solidFill>
              <a:latin typeface="Arial"/>
            </a:endParaRPr>
          </a:p>
        </p:txBody>
      </p:sp>
      <p:sp>
        <p:nvSpPr>
          <p:cNvPr id="10" name="PlaceHolder 2"/>
          <p:cNvSpPr>
            <a:spLocks noGrp="1"/>
          </p:cNvSpPr>
          <p:nvPr>
            <p:ph type="body"/>
          </p:nvPr>
        </p:nvSpPr>
        <p:spPr>
          <a:xfrm>
            <a:off x="457200" y="1203480"/>
            <a:ext cx="4015080" cy="2982240"/>
          </a:xfrm>
          <a:prstGeom prst="rect">
            <a:avLst/>
          </a:prstGeom>
          <a:noFill/>
          <a:ln w="0">
            <a:noFill/>
          </a:ln>
        </p:spPr>
        <p:txBody>
          <a:bodyPr lIns="0" rIns="0" tIns="0" bIns="0" anchor="t">
            <a:normAutofit fontScale="78000"/>
          </a:bodyPr>
          <a:p>
            <a:pPr marL="336960" indent="-252720">
              <a:spcBef>
                <a:spcPts val="1417"/>
              </a:spcBef>
              <a:buClr>
                <a:srgbClr val="000000"/>
              </a:buClr>
              <a:buSzPct val="45000"/>
              <a:buFont typeface="Wingdings" charset="2"/>
              <a:buChar char=""/>
            </a:pPr>
            <a:r>
              <a:rPr b="0" lang="pt-BR" sz="1800" spc="-1" strike="noStrike">
                <a:solidFill>
                  <a:srgbClr val="000000"/>
                </a:solidFill>
                <a:latin typeface="Arial"/>
              </a:rPr>
              <a:t>Clique para editar o formato do texto da estrutura de tópicos</a:t>
            </a:r>
            <a:endParaRPr b="0" lang="pt-BR" sz="1800" spc="-1" strike="noStrike">
              <a:solidFill>
                <a:srgbClr val="000000"/>
              </a:solidFill>
              <a:latin typeface="Arial"/>
            </a:endParaRPr>
          </a:p>
          <a:p>
            <a:pPr lvl="1" marL="673920" indent="-252720">
              <a:spcBef>
                <a:spcPts val="1134"/>
              </a:spcBef>
              <a:buClr>
                <a:srgbClr val="000000"/>
              </a:buClr>
              <a:buSzPct val="75000"/>
              <a:buFont typeface="Symbol" charset="2"/>
              <a:buChar char=""/>
            </a:pPr>
            <a:r>
              <a:rPr b="0" lang="pt-BR" sz="1800" spc="-1" strike="noStrike">
                <a:solidFill>
                  <a:srgbClr val="000000"/>
                </a:solidFill>
                <a:latin typeface="Arial"/>
              </a:rPr>
              <a:t>2.º nível da estrutura de tópicos</a:t>
            </a:r>
            <a:endParaRPr b="0" lang="pt-BR" sz="1800" spc="-1" strike="noStrike">
              <a:solidFill>
                <a:srgbClr val="000000"/>
              </a:solidFill>
              <a:latin typeface="Arial"/>
            </a:endParaRPr>
          </a:p>
          <a:p>
            <a:pPr lvl="2" marL="1010880" indent="-224640">
              <a:spcBef>
                <a:spcPts val="850"/>
              </a:spcBef>
              <a:buClr>
                <a:srgbClr val="000000"/>
              </a:buClr>
              <a:buSzPct val="45000"/>
              <a:buFont typeface="Wingdings" charset="2"/>
              <a:buChar char=""/>
            </a:pPr>
            <a:r>
              <a:rPr b="0" lang="pt-BR" sz="1800" spc="-1" strike="noStrike">
                <a:solidFill>
                  <a:srgbClr val="000000"/>
                </a:solidFill>
                <a:latin typeface="Arial"/>
              </a:rPr>
              <a:t>3.º nível da estrutura de tópicos</a:t>
            </a:r>
            <a:endParaRPr b="0" lang="pt-BR" sz="1800" spc="-1" strike="noStrike">
              <a:solidFill>
                <a:srgbClr val="000000"/>
              </a:solidFill>
              <a:latin typeface="Arial"/>
            </a:endParaRPr>
          </a:p>
          <a:p>
            <a:pPr lvl="3" marL="1347840" indent="-168480">
              <a:spcBef>
                <a:spcPts val="567"/>
              </a:spcBef>
              <a:buClr>
                <a:srgbClr val="000000"/>
              </a:buClr>
              <a:buSzPct val="75000"/>
              <a:buFont typeface="Symbol" charset="2"/>
              <a:buChar char=""/>
            </a:pPr>
            <a:r>
              <a:rPr b="0" lang="pt-BR" sz="1800" spc="-1" strike="noStrike">
                <a:solidFill>
                  <a:srgbClr val="000000"/>
                </a:solidFill>
                <a:latin typeface="Arial"/>
              </a:rPr>
              <a:t>4.º nível da estrutura de tópicos</a:t>
            </a:r>
            <a:endParaRPr b="0" lang="pt-BR" sz="1800" spc="-1" strike="noStrike">
              <a:solidFill>
                <a:srgbClr val="000000"/>
              </a:solidFill>
              <a:latin typeface="Arial"/>
            </a:endParaRPr>
          </a:p>
          <a:p>
            <a:pPr lvl="4" marL="1684800" indent="-168480">
              <a:spcBef>
                <a:spcPts val="283"/>
              </a:spcBef>
              <a:buClr>
                <a:srgbClr val="000000"/>
              </a:buClr>
              <a:buSzPct val="45000"/>
              <a:buFont typeface="Wingdings" charset="2"/>
              <a:buChar char=""/>
            </a:pPr>
            <a:r>
              <a:rPr b="0" lang="pt-BR" sz="1800" spc="-1" strike="noStrike">
                <a:solidFill>
                  <a:srgbClr val="000000"/>
                </a:solidFill>
                <a:latin typeface="Arial"/>
              </a:rPr>
              <a:t>5.º nível da estrutura de tópicos</a:t>
            </a:r>
            <a:endParaRPr b="0" lang="pt-BR" sz="1800" spc="-1" strike="noStrike">
              <a:solidFill>
                <a:srgbClr val="000000"/>
              </a:solidFill>
              <a:latin typeface="Arial"/>
            </a:endParaRPr>
          </a:p>
          <a:p>
            <a:pPr lvl="5" marL="2021760" indent="-168480">
              <a:spcBef>
                <a:spcPts val="283"/>
              </a:spcBef>
              <a:buClr>
                <a:srgbClr val="000000"/>
              </a:buClr>
              <a:buSzPct val="45000"/>
              <a:buFont typeface="Wingdings" charset="2"/>
              <a:buChar char=""/>
            </a:pPr>
            <a:r>
              <a:rPr b="0" lang="pt-BR" sz="1800" spc="-1" strike="noStrike">
                <a:solidFill>
                  <a:srgbClr val="000000"/>
                </a:solidFill>
                <a:latin typeface="Arial"/>
              </a:rPr>
              <a:t>6.º nível da estrutura de tópicos</a:t>
            </a:r>
            <a:endParaRPr b="0" lang="pt-BR" sz="1800" spc="-1" strike="noStrike">
              <a:solidFill>
                <a:srgbClr val="000000"/>
              </a:solidFill>
              <a:latin typeface="Arial"/>
            </a:endParaRPr>
          </a:p>
          <a:p>
            <a:pPr lvl="6" marL="2358720" indent="-168480">
              <a:spcBef>
                <a:spcPts val="283"/>
              </a:spcBef>
              <a:buClr>
                <a:srgbClr val="000000"/>
              </a:buClr>
              <a:buSzPct val="45000"/>
              <a:buFont typeface="Wingdings" charset="2"/>
              <a:buChar char=""/>
            </a:pPr>
            <a:r>
              <a:rPr b="0" lang="pt-BR" sz="1800" spc="-1" strike="noStrike">
                <a:solidFill>
                  <a:srgbClr val="000000"/>
                </a:solidFill>
                <a:latin typeface="Arial"/>
              </a:rPr>
              <a:t>7.º nível da estrutura de tópicos</a:t>
            </a:r>
            <a:endParaRPr b="0" lang="pt-B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7" name="Google Shape;32;p4"/>
          <p:cNvSpPr/>
          <p:nvPr/>
        </p:nvSpPr>
        <p:spPr>
          <a:xfrm>
            <a:off x="8425800" y="700200"/>
            <a:ext cx="1454400" cy="1442880"/>
          </a:xfrm>
          <a:custGeom>
            <a:avLst/>
            <a:gdLst>
              <a:gd name="textAreaLeft" fmla="*/ 0 w 1454400"/>
              <a:gd name="textAreaRight" fmla="*/ 1455480 w 1454400"/>
              <a:gd name="textAreaTop" fmla="*/ 0 h 1442880"/>
              <a:gd name="textAreaBottom" fmla="*/ 1443960 h 1442880"/>
            </a:gdLst>
            <a:ahLst/>
            <a:rect l="textAreaLeft" t="textAreaTop" r="textAreaRight" b="textAreaBottom"/>
            <a:pathLst>
              <a:path w="37954" h="37653">
                <a:moveTo>
                  <a:pt x="22273" y="0"/>
                </a:moveTo>
                <a:cubicBezTo>
                  <a:pt x="21183" y="3040"/>
                  <a:pt x="20096" y="6075"/>
                  <a:pt x="19008" y="9109"/>
                </a:cubicBezTo>
                <a:cubicBezTo>
                  <a:pt x="18988" y="9108"/>
                  <a:pt x="18967" y="9107"/>
                  <a:pt x="18947" y="9106"/>
                </a:cubicBezTo>
                <a:cubicBezTo>
                  <a:pt x="17862" y="6081"/>
                  <a:pt x="16778" y="3057"/>
                  <a:pt x="15687" y="14"/>
                </a:cubicBezTo>
                <a:cubicBezTo>
                  <a:pt x="15601" y="97"/>
                  <a:pt x="15627" y="170"/>
                  <a:pt x="15628" y="232"/>
                </a:cubicBezTo>
                <a:cubicBezTo>
                  <a:pt x="15640" y="1084"/>
                  <a:pt x="15640" y="1936"/>
                  <a:pt x="15650" y="2787"/>
                </a:cubicBezTo>
                <a:cubicBezTo>
                  <a:pt x="15677" y="5024"/>
                  <a:pt x="15666" y="7260"/>
                  <a:pt x="15669" y="9497"/>
                </a:cubicBezTo>
                <a:cubicBezTo>
                  <a:pt x="15669" y="9552"/>
                  <a:pt x="15699" y="9635"/>
                  <a:pt x="15626" y="9657"/>
                </a:cubicBezTo>
                <a:cubicBezTo>
                  <a:pt x="15618" y="9660"/>
                  <a:pt x="15611" y="9661"/>
                  <a:pt x="15603" y="9661"/>
                </a:cubicBezTo>
                <a:cubicBezTo>
                  <a:pt x="15551" y="9661"/>
                  <a:pt x="15524" y="9595"/>
                  <a:pt x="15492" y="9556"/>
                </a:cubicBezTo>
                <a:cubicBezTo>
                  <a:pt x="14924" y="8874"/>
                  <a:pt x="14354" y="8190"/>
                  <a:pt x="13787" y="7505"/>
                </a:cubicBezTo>
                <a:cubicBezTo>
                  <a:pt x="12560" y="6026"/>
                  <a:pt x="11336" y="4545"/>
                  <a:pt x="10109" y="3065"/>
                </a:cubicBezTo>
                <a:cubicBezTo>
                  <a:pt x="9902" y="2817"/>
                  <a:pt x="9691" y="2574"/>
                  <a:pt x="9483" y="2329"/>
                </a:cubicBezTo>
                <a:cubicBezTo>
                  <a:pt x="9460" y="2342"/>
                  <a:pt x="9438" y="2354"/>
                  <a:pt x="9417" y="2367"/>
                </a:cubicBezTo>
                <a:cubicBezTo>
                  <a:pt x="10526" y="5372"/>
                  <a:pt x="11635" y="8375"/>
                  <a:pt x="12747" y="11382"/>
                </a:cubicBezTo>
                <a:cubicBezTo>
                  <a:pt x="12727" y="11387"/>
                  <a:pt x="12711" y="11389"/>
                  <a:pt x="12697" y="11389"/>
                </a:cubicBezTo>
                <a:cubicBezTo>
                  <a:pt x="12645" y="11389"/>
                  <a:pt x="12619" y="11362"/>
                  <a:pt x="12590" y="11344"/>
                </a:cubicBezTo>
                <a:cubicBezTo>
                  <a:pt x="10002" y="9834"/>
                  <a:pt x="7417" y="8323"/>
                  <a:pt x="4829" y="6815"/>
                </a:cubicBezTo>
                <a:cubicBezTo>
                  <a:pt x="4676" y="6726"/>
                  <a:pt x="4538" y="6596"/>
                  <a:pt x="4348" y="6581"/>
                </a:cubicBezTo>
                <a:lnTo>
                  <a:pt x="4348" y="6581"/>
                </a:lnTo>
                <a:cubicBezTo>
                  <a:pt x="4354" y="6654"/>
                  <a:pt x="4409" y="6698"/>
                  <a:pt x="4452" y="6747"/>
                </a:cubicBezTo>
                <a:cubicBezTo>
                  <a:pt x="4921" y="7296"/>
                  <a:pt x="5390" y="7844"/>
                  <a:pt x="5857" y="8395"/>
                </a:cubicBezTo>
                <a:cubicBezTo>
                  <a:pt x="7277" y="10070"/>
                  <a:pt x="8699" y="11744"/>
                  <a:pt x="10113" y="13423"/>
                </a:cubicBezTo>
                <a:cubicBezTo>
                  <a:pt x="10262" y="13600"/>
                  <a:pt x="10457" y="13751"/>
                  <a:pt x="10552" y="14008"/>
                </a:cubicBezTo>
                <a:cubicBezTo>
                  <a:pt x="7362" y="13429"/>
                  <a:pt x="4207" y="12858"/>
                  <a:pt x="1051" y="12285"/>
                </a:cubicBezTo>
                <a:cubicBezTo>
                  <a:pt x="1045" y="12308"/>
                  <a:pt x="1039" y="12331"/>
                  <a:pt x="1034" y="12354"/>
                </a:cubicBezTo>
                <a:cubicBezTo>
                  <a:pt x="3820" y="13944"/>
                  <a:pt x="6607" y="15534"/>
                  <a:pt x="9394" y="17125"/>
                </a:cubicBezTo>
                <a:cubicBezTo>
                  <a:pt x="9389" y="17145"/>
                  <a:pt x="9386" y="17166"/>
                  <a:pt x="9381" y="17186"/>
                </a:cubicBezTo>
                <a:cubicBezTo>
                  <a:pt x="6255" y="17721"/>
                  <a:pt x="3128" y="18256"/>
                  <a:pt x="1" y="18790"/>
                </a:cubicBezTo>
                <a:cubicBezTo>
                  <a:pt x="2" y="18802"/>
                  <a:pt x="3" y="18813"/>
                  <a:pt x="6" y="18823"/>
                </a:cubicBezTo>
                <a:lnTo>
                  <a:pt x="5" y="18823"/>
                </a:lnTo>
                <a:cubicBezTo>
                  <a:pt x="3" y="18836"/>
                  <a:pt x="2" y="18849"/>
                  <a:pt x="1" y="18862"/>
                </a:cubicBezTo>
                <a:cubicBezTo>
                  <a:pt x="3130" y="19398"/>
                  <a:pt x="6259" y="19933"/>
                  <a:pt x="9387" y="20469"/>
                </a:cubicBezTo>
                <a:cubicBezTo>
                  <a:pt x="9387" y="20490"/>
                  <a:pt x="9387" y="20511"/>
                  <a:pt x="9388" y="20532"/>
                </a:cubicBezTo>
                <a:cubicBezTo>
                  <a:pt x="6602" y="22121"/>
                  <a:pt x="3815" y="23711"/>
                  <a:pt x="1029" y="25301"/>
                </a:cubicBezTo>
                <a:lnTo>
                  <a:pt x="1052" y="25369"/>
                </a:lnTo>
                <a:cubicBezTo>
                  <a:pt x="4220" y="24793"/>
                  <a:pt x="7388" y="24219"/>
                  <a:pt x="10618" y="23633"/>
                </a:cubicBezTo>
                <a:lnTo>
                  <a:pt x="10618" y="23633"/>
                </a:lnTo>
                <a:cubicBezTo>
                  <a:pt x="8497" y="26135"/>
                  <a:pt x="6413" y="28594"/>
                  <a:pt x="4330" y="31052"/>
                </a:cubicBezTo>
                <a:cubicBezTo>
                  <a:pt x="4347" y="31069"/>
                  <a:pt x="4365" y="31085"/>
                  <a:pt x="4381" y="31103"/>
                </a:cubicBezTo>
                <a:lnTo>
                  <a:pt x="12699" y="26242"/>
                </a:lnTo>
                <a:cubicBezTo>
                  <a:pt x="12716" y="26254"/>
                  <a:pt x="12731" y="26264"/>
                  <a:pt x="12747" y="26275"/>
                </a:cubicBezTo>
                <a:cubicBezTo>
                  <a:pt x="11633" y="29289"/>
                  <a:pt x="10518" y="32304"/>
                  <a:pt x="9402" y="35318"/>
                </a:cubicBezTo>
                <a:cubicBezTo>
                  <a:pt x="9419" y="35329"/>
                  <a:pt x="9435" y="35339"/>
                  <a:pt x="9452" y="35350"/>
                </a:cubicBezTo>
                <a:cubicBezTo>
                  <a:pt x="9520" y="35276"/>
                  <a:pt x="9593" y="35205"/>
                  <a:pt x="9658" y="35127"/>
                </a:cubicBezTo>
                <a:cubicBezTo>
                  <a:pt x="10522" y="34086"/>
                  <a:pt x="11384" y="33044"/>
                  <a:pt x="12248" y="32004"/>
                </a:cubicBezTo>
                <a:cubicBezTo>
                  <a:pt x="13321" y="30712"/>
                  <a:pt x="14394" y="29421"/>
                  <a:pt x="15468" y="28130"/>
                </a:cubicBezTo>
                <a:cubicBezTo>
                  <a:pt x="15509" y="28082"/>
                  <a:pt x="15537" y="27993"/>
                  <a:pt x="15600" y="27993"/>
                </a:cubicBezTo>
                <a:cubicBezTo>
                  <a:pt x="15609" y="27993"/>
                  <a:pt x="15618" y="27995"/>
                  <a:pt x="15628" y="27998"/>
                </a:cubicBezTo>
                <a:cubicBezTo>
                  <a:pt x="15712" y="28028"/>
                  <a:pt x="15672" y="28133"/>
                  <a:pt x="15672" y="28203"/>
                </a:cubicBezTo>
                <a:cubicBezTo>
                  <a:pt x="15653" y="29693"/>
                  <a:pt x="15672" y="31184"/>
                  <a:pt x="15641" y="32674"/>
                </a:cubicBezTo>
                <a:cubicBezTo>
                  <a:pt x="15608" y="34280"/>
                  <a:pt x="15628" y="35885"/>
                  <a:pt x="15628" y="37491"/>
                </a:cubicBezTo>
                <a:cubicBezTo>
                  <a:pt x="15628" y="37540"/>
                  <a:pt x="15593" y="37610"/>
                  <a:pt x="15683" y="37652"/>
                </a:cubicBezTo>
                <a:cubicBezTo>
                  <a:pt x="16772" y="34613"/>
                  <a:pt x="17860" y="31578"/>
                  <a:pt x="18948" y="28544"/>
                </a:cubicBezTo>
                <a:cubicBezTo>
                  <a:pt x="18968" y="28545"/>
                  <a:pt x="18989" y="28545"/>
                  <a:pt x="19009" y="28546"/>
                </a:cubicBezTo>
                <a:cubicBezTo>
                  <a:pt x="20093" y="31571"/>
                  <a:pt x="21177" y="34596"/>
                  <a:pt x="22267" y="37638"/>
                </a:cubicBezTo>
                <a:cubicBezTo>
                  <a:pt x="22353" y="37557"/>
                  <a:pt x="22328" y="37483"/>
                  <a:pt x="22327" y="37420"/>
                </a:cubicBezTo>
                <a:cubicBezTo>
                  <a:pt x="22315" y="36569"/>
                  <a:pt x="22315" y="35718"/>
                  <a:pt x="22305" y="34866"/>
                </a:cubicBezTo>
                <a:cubicBezTo>
                  <a:pt x="22279" y="32630"/>
                  <a:pt x="22289" y="30393"/>
                  <a:pt x="22286" y="28156"/>
                </a:cubicBezTo>
                <a:cubicBezTo>
                  <a:pt x="22286" y="28101"/>
                  <a:pt x="22256" y="28018"/>
                  <a:pt x="22328" y="27996"/>
                </a:cubicBezTo>
                <a:cubicBezTo>
                  <a:pt x="22337" y="27993"/>
                  <a:pt x="22344" y="27992"/>
                  <a:pt x="22352" y="27992"/>
                </a:cubicBezTo>
                <a:cubicBezTo>
                  <a:pt x="22404" y="27992"/>
                  <a:pt x="22431" y="28057"/>
                  <a:pt x="22464" y="28096"/>
                </a:cubicBezTo>
                <a:cubicBezTo>
                  <a:pt x="23032" y="28780"/>
                  <a:pt x="23600" y="29463"/>
                  <a:pt x="24168" y="30147"/>
                </a:cubicBezTo>
                <a:cubicBezTo>
                  <a:pt x="25394" y="31628"/>
                  <a:pt x="26620" y="33108"/>
                  <a:pt x="27847" y="34587"/>
                </a:cubicBezTo>
                <a:cubicBezTo>
                  <a:pt x="28052" y="34836"/>
                  <a:pt x="28264" y="35079"/>
                  <a:pt x="28473" y="35324"/>
                </a:cubicBezTo>
                <a:cubicBezTo>
                  <a:pt x="28495" y="35311"/>
                  <a:pt x="28517" y="35298"/>
                  <a:pt x="28539" y="35286"/>
                </a:cubicBezTo>
                <a:cubicBezTo>
                  <a:pt x="27429" y="32282"/>
                  <a:pt x="26320" y="29278"/>
                  <a:pt x="25209" y="26271"/>
                </a:cubicBezTo>
                <a:cubicBezTo>
                  <a:pt x="25229" y="26266"/>
                  <a:pt x="25245" y="26264"/>
                  <a:pt x="25260" y="26264"/>
                </a:cubicBezTo>
                <a:cubicBezTo>
                  <a:pt x="25311" y="26264"/>
                  <a:pt x="25337" y="26292"/>
                  <a:pt x="25366" y="26309"/>
                </a:cubicBezTo>
                <a:cubicBezTo>
                  <a:pt x="27952" y="27819"/>
                  <a:pt x="30538" y="29330"/>
                  <a:pt x="33125" y="30838"/>
                </a:cubicBezTo>
                <a:cubicBezTo>
                  <a:pt x="33279" y="30927"/>
                  <a:pt x="33417" y="31056"/>
                  <a:pt x="33606" y="31072"/>
                </a:cubicBezTo>
                <a:cubicBezTo>
                  <a:pt x="33602" y="30999"/>
                  <a:pt x="33546" y="30956"/>
                  <a:pt x="33503" y="30905"/>
                </a:cubicBezTo>
                <a:cubicBezTo>
                  <a:pt x="33035" y="30356"/>
                  <a:pt x="32564" y="29809"/>
                  <a:pt x="32098" y="29257"/>
                </a:cubicBezTo>
                <a:cubicBezTo>
                  <a:pt x="30677" y="27583"/>
                  <a:pt x="29256" y="25910"/>
                  <a:pt x="27842" y="24229"/>
                </a:cubicBezTo>
                <a:cubicBezTo>
                  <a:pt x="27694" y="24053"/>
                  <a:pt x="27498" y="23902"/>
                  <a:pt x="27403" y="23645"/>
                </a:cubicBezTo>
                <a:lnTo>
                  <a:pt x="27403" y="23645"/>
                </a:lnTo>
                <a:cubicBezTo>
                  <a:pt x="30594" y="24224"/>
                  <a:pt x="33749" y="24796"/>
                  <a:pt x="36903" y="25369"/>
                </a:cubicBezTo>
                <a:cubicBezTo>
                  <a:pt x="36909" y="25345"/>
                  <a:pt x="36915" y="25323"/>
                  <a:pt x="36921" y="25299"/>
                </a:cubicBezTo>
                <a:cubicBezTo>
                  <a:pt x="34134" y="23709"/>
                  <a:pt x="31348" y="22119"/>
                  <a:pt x="28561" y="20528"/>
                </a:cubicBezTo>
                <a:cubicBezTo>
                  <a:pt x="28566" y="20508"/>
                  <a:pt x="28570" y="20487"/>
                  <a:pt x="28573" y="20467"/>
                </a:cubicBezTo>
                <a:cubicBezTo>
                  <a:pt x="31700" y="19932"/>
                  <a:pt x="34826" y="19397"/>
                  <a:pt x="37954" y="18862"/>
                </a:cubicBezTo>
                <a:cubicBezTo>
                  <a:pt x="37952" y="18851"/>
                  <a:pt x="37951" y="18841"/>
                  <a:pt x="37950" y="18830"/>
                </a:cubicBezTo>
                <a:lnTo>
                  <a:pt x="37954" y="18790"/>
                </a:lnTo>
                <a:cubicBezTo>
                  <a:pt x="34825" y="18255"/>
                  <a:pt x="31697" y="17720"/>
                  <a:pt x="28567" y="17185"/>
                </a:cubicBezTo>
                <a:cubicBezTo>
                  <a:pt x="28567" y="17163"/>
                  <a:pt x="28567" y="17142"/>
                  <a:pt x="28567" y="17121"/>
                </a:cubicBezTo>
                <a:cubicBezTo>
                  <a:pt x="31354" y="15531"/>
                  <a:pt x="34140" y="13941"/>
                  <a:pt x="36927" y="12351"/>
                </a:cubicBezTo>
                <a:cubicBezTo>
                  <a:pt x="36919" y="12330"/>
                  <a:pt x="36910" y="12307"/>
                  <a:pt x="36902" y="12285"/>
                </a:cubicBezTo>
                <a:cubicBezTo>
                  <a:pt x="33735" y="12859"/>
                  <a:pt x="30568" y="13434"/>
                  <a:pt x="27338" y="14020"/>
                </a:cubicBezTo>
                <a:cubicBezTo>
                  <a:pt x="29457" y="11519"/>
                  <a:pt x="31541" y="9060"/>
                  <a:pt x="33625" y="6601"/>
                </a:cubicBezTo>
                <a:cubicBezTo>
                  <a:pt x="33608" y="6584"/>
                  <a:pt x="33591" y="6567"/>
                  <a:pt x="33575" y="6550"/>
                </a:cubicBezTo>
                <a:lnTo>
                  <a:pt x="25255" y="11410"/>
                </a:lnTo>
                <a:cubicBezTo>
                  <a:pt x="25240" y="11400"/>
                  <a:pt x="25223" y="11389"/>
                  <a:pt x="25208" y="11377"/>
                </a:cubicBezTo>
                <a:cubicBezTo>
                  <a:pt x="26323" y="8363"/>
                  <a:pt x="27437" y="5349"/>
                  <a:pt x="28552" y="2335"/>
                </a:cubicBezTo>
                <a:cubicBezTo>
                  <a:pt x="28536" y="2325"/>
                  <a:pt x="28520" y="2314"/>
                  <a:pt x="28504" y="2303"/>
                </a:cubicBezTo>
                <a:cubicBezTo>
                  <a:pt x="28434" y="2378"/>
                  <a:pt x="28361" y="2448"/>
                  <a:pt x="28296" y="2526"/>
                </a:cubicBezTo>
                <a:cubicBezTo>
                  <a:pt x="27433" y="3567"/>
                  <a:pt x="26572" y="4609"/>
                  <a:pt x="25708" y="5650"/>
                </a:cubicBezTo>
                <a:cubicBezTo>
                  <a:pt x="24635" y="6942"/>
                  <a:pt x="23561" y="8232"/>
                  <a:pt x="22487" y="9523"/>
                </a:cubicBezTo>
                <a:cubicBezTo>
                  <a:pt x="22447" y="9572"/>
                  <a:pt x="22419" y="9660"/>
                  <a:pt x="22355" y="9660"/>
                </a:cubicBezTo>
                <a:cubicBezTo>
                  <a:pt x="22346" y="9660"/>
                  <a:pt x="22336" y="9659"/>
                  <a:pt x="22326" y="9655"/>
                </a:cubicBezTo>
                <a:cubicBezTo>
                  <a:pt x="22243" y="9626"/>
                  <a:pt x="22282" y="9521"/>
                  <a:pt x="22284" y="9450"/>
                </a:cubicBezTo>
                <a:cubicBezTo>
                  <a:pt x="22301" y="7959"/>
                  <a:pt x="22282" y="6469"/>
                  <a:pt x="22314" y="4978"/>
                </a:cubicBezTo>
                <a:cubicBezTo>
                  <a:pt x="22347" y="3374"/>
                  <a:pt x="22326" y="1768"/>
                  <a:pt x="22326" y="163"/>
                </a:cubicBezTo>
                <a:cubicBezTo>
                  <a:pt x="22326" y="112"/>
                  <a:pt x="22361" y="44"/>
                  <a:pt x="22273" y="0"/>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000000"/>
              </a:solidFill>
              <a:latin typeface="Arial"/>
              <a:ea typeface="DejaVu Sans"/>
            </a:endParaRPr>
          </a:p>
        </p:txBody>
      </p:sp>
      <p:cxnSp>
        <p:nvCxnSpPr>
          <p:cNvPr id="48" name="Google Shape;35;p4"/>
          <p:cNvCxnSpPr/>
          <p:nvPr/>
        </p:nvCxnSpPr>
        <p:spPr>
          <a:xfrm flipH="1">
            <a:off x="1278720" y="4930200"/>
            <a:ext cx="4534560" cy="1080"/>
          </a:xfrm>
          <a:prstGeom prst="straightConnector1">
            <a:avLst/>
          </a:prstGeom>
          <a:ln w="38100">
            <a:solidFill>
              <a:srgbClr val="372e46"/>
            </a:solidFill>
            <a:round/>
          </a:ln>
        </p:spPr>
      </p:cxnSp>
      <p:sp>
        <p:nvSpPr>
          <p:cNvPr id="49" name="Google Shape;36;p4"/>
          <p:cNvSpPr/>
          <p:nvPr/>
        </p:nvSpPr>
        <p:spPr>
          <a:xfrm rot="5400000">
            <a:off x="8280" y="444600"/>
            <a:ext cx="869760" cy="430920"/>
          </a:xfrm>
          <a:custGeom>
            <a:avLst/>
            <a:gdLst>
              <a:gd name="textAreaLeft" fmla="*/ 0 w 869760"/>
              <a:gd name="textAreaRight" fmla="*/ 870840 w 869760"/>
              <a:gd name="textAreaTop" fmla="*/ 0 h 430920"/>
              <a:gd name="textAreaBottom" fmla="*/ 432000 h 430920"/>
            </a:gdLst>
            <a:ahLst/>
            <a:rect l="textAreaLeft" t="textAreaTop" r="textAreaRight" b="textAreaBottom"/>
            <a:pathLst>
              <a:path w="37953" h="18831">
                <a:moveTo>
                  <a:pt x="4347" y="6578"/>
                </a:moveTo>
                <a:lnTo>
                  <a:pt x="4343" y="6580"/>
                </a:lnTo>
                <a:lnTo>
                  <a:pt x="4343" y="6581"/>
                </a:lnTo>
                <a:cubicBezTo>
                  <a:pt x="4344" y="6581"/>
                  <a:pt x="4346" y="6582"/>
                  <a:pt x="4347" y="6582"/>
                </a:cubicBezTo>
                <a:lnTo>
                  <a:pt x="4347" y="6582"/>
                </a:lnTo>
                <a:cubicBezTo>
                  <a:pt x="4347" y="6580"/>
                  <a:pt x="4347" y="6579"/>
                  <a:pt x="4347" y="6578"/>
                </a:cubicBezTo>
                <a:close/>
                <a:moveTo>
                  <a:pt x="22271" y="1"/>
                </a:moveTo>
                <a:cubicBezTo>
                  <a:pt x="21181" y="3041"/>
                  <a:pt x="20094" y="6076"/>
                  <a:pt x="19006" y="9110"/>
                </a:cubicBezTo>
                <a:cubicBezTo>
                  <a:pt x="18986" y="9109"/>
                  <a:pt x="18965" y="9107"/>
                  <a:pt x="18945" y="9106"/>
                </a:cubicBezTo>
                <a:cubicBezTo>
                  <a:pt x="17861" y="6082"/>
                  <a:pt x="16777" y="3057"/>
                  <a:pt x="15687" y="15"/>
                </a:cubicBezTo>
                <a:cubicBezTo>
                  <a:pt x="15601" y="97"/>
                  <a:pt x="15626" y="170"/>
                  <a:pt x="15627" y="233"/>
                </a:cubicBezTo>
                <a:cubicBezTo>
                  <a:pt x="15639" y="1085"/>
                  <a:pt x="15639" y="1936"/>
                  <a:pt x="15649" y="2787"/>
                </a:cubicBezTo>
                <a:cubicBezTo>
                  <a:pt x="15675" y="5024"/>
                  <a:pt x="15665" y="7260"/>
                  <a:pt x="15667" y="9498"/>
                </a:cubicBezTo>
                <a:cubicBezTo>
                  <a:pt x="15667" y="9553"/>
                  <a:pt x="15698" y="9635"/>
                  <a:pt x="15625" y="9658"/>
                </a:cubicBezTo>
                <a:cubicBezTo>
                  <a:pt x="15617" y="9661"/>
                  <a:pt x="15609" y="9662"/>
                  <a:pt x="15602" y="9662"/>
                </a:cubicBezTo>
                <a:cubicBezTo>
                  <a:pt x="15550" y="9662"/>
                  <a:pt x="15523" y="9596"/>
                  <a:pt x="15490" y="9556"/>
                </a:cubicBezTo>
                <a:cubicBezTo>
                  <a:pt x="14922" y="8874"/>
                  <a:pt x="14353" y="8190"/>
                  <a:pt x="13786" y="7506"/>
                </a:cubicBezTo>
                <a:cubicBezTo>
                  <a:pt x="12560" y="6026"/>
                  <a:pt x="11334" y="4546"/>
                  <a:pt x="10107" y="3065"/>
                </a:cubicBezTo>
                <a:cubicBezTo>
                  <a:pt x="9901" y="2818"/>
                  <a:pt x="9690" y="2575"/>
                  <a:pt x="9481" y="2330"/>
                </a:cubicBezTo>
                <a:lnTo>
                  <a:pt x="9415" y="2367"/>
                </a:lnTo>
                <a:cubicBezTo>
                  <a:pt x="10524" y="5372"/>
                  <a:pt x="11635" y="8375"/>
                  <a:pt x="12745" y="11382"/>
                </a:cubicBezTo>
                <a:cubicBezTo>
                  <a:pt x="12726" y="11387"/>
                  <a:pt x="12710" y="11390"/>
                  <a:pt x="12695" y="11390"/>
                </a:cubicBezTo>
                <a:cubicBezTo>
                  <a:pt x="12644" y="11390"/>
                  <a:pt x="12618" y="11362"/>
                  <a:pt x="12588" y="11345"/>
                </a:cubicBezTo>
                <a:cubicBezTo>
                  <a:pt x="10002" y="9835"/>
                  <a:pt x="7416" y="8324"/>
                  <a:pt x="4828" y="6816"/>
                </a:cubicBezTo>
                <a:cubicBezTo>
                  <a:pt x="4674" y="6726"/>
                  <a:pt x="4537" y="6597"/>
                  <a:pt x="4347" y="6582"/>
                </a:cubicBezTo>
                <a:lnTo>
                  <a:pt x="4347" y="6582"/>
                </a:lnTo>
                <a:cubicBezTo>
                  <a:pt x="4352" y="6655"/>
                  <a:pt x="4408" y="6698"/>
                  <a:pt x="4450" y="6748"/>
                </a:cubicBezTo>
                <a:cubicBezTo>
                  <a:pt x="4920" y="7297"/>
                  <a:pt x="5389" y="7845"/>
                  <a:pt x="5857" y="8395"/>
                </a:cubicBezTo>
                <a:cubicBezTo>
                  <a:pt x="7277" y="10070"/>
                  <a:pt x="8698" y="11744"/>
                  <a:pt x="10112" y="13424"/>
                </a:cubicBezTo>
                <a:cubicBezTo>
                  <a:pt x="10260" y="13601"/>
                  <a:pt x="10456" y="13752"/>
                  <a:pt x="10551" y="14009"/>
                </a:cubicBezTo>
                <a:cubicBezTo>
                  <a:pt x="7361" y="13430"/>
                  <a:pt x="4205" y="12857"/>
                  <a:pt x="1051" y="12285"/>
                </a:cubicBezTo>
                <a:cubicBezTo>
                  <a:pt x="1045" y="12309"/>
                  <a:pt x="1039" y="12331"/>
                  <a:pt x="1033" y="12355"/>
                </a:cubicBezTo>
                <a:cubicBezTo>
                  <a:pt x="3820" y="13945"/>
                  <a:pt x="6606" y="15535"/>
                  <a:pt x="9393" y="17125"/>
                </a:cubicBezTo>
                <a:cubicBezTo>
                  <a:pt x="9388" y="17145"/>
                  <a:pt x="9385" y="17165"/>
                  <a:pt x="9380" y="17186"/>
                </a:cubicBezTo>
                <a:cubicBezTo>
                  <a:pt x="6254" y="17720"/>
                  <a:pt x="3127" y="18255"/>
                  <a:pt x="1" y="18791"/>
                </a:cubicBezTo>
                <a:cubicBezTo>
                  <a:pt x="2" y="18805"/>
                  <a:pt x="3" y="18818"/>
                  <a:pt x="5" y="18831"/>
                </a:cubicBezTo>
                <a:lnTo>
                  <a:pt x="37949" y="18831"/>
                </a:lnTo>
                <a:cubicBezTo>
                  <a:pt x="37950" y="18818"/>
                  <a:pt x="37951" y="18805"/>
                  <a:pt x="37952" y="18791"/>
                </a:cubicBezTo>
                <a:cubicBezTo>
                  <a:pt x="34824" y="18255"/>
                  <a:pt x="31695" y="17720"/>
                  <a:pt x="28566" y="17185"/>
                </a:cubicBezTo>
                <a:cubicBezTo>
                  <a:pt x="28566" y="17164"/>
                  <a:pt x="28566" y="17143"/>
                  <a:pt x="28566" y="17122"/>
                </a:cubicBezTo>
                <a:cubicBezTo>
                  <a:pt x="31352" y="15531"/>
                  <a:pt x="34139" y="13941"/>
                  <a:pt x="36925" y="12351"/>
                </a:cubicBezTo>
                <a:cubicBezTo>
                  <a:pt x="36917" y="12330"/>
                  <a:pt x="36909" y="12308"/>
                  <a:pt x="36902" y="12285"/>
                </a:cubicBezTo>
                <a:cubicBezTo>
                  <a:pt x="33733" y="12859"/>
                  <a:pt x="30566" y="13434"/>
                  <a:pt x="27336" y="14020"/>
                </a:cubicBezTo>
                <a:cubicBezTo>
                  <a:pt x="29457" y="11519"/>
                  <a:pt x="31540" y="9060"/>
                  <a:pt x="33624" y="6601"/>
                </a:cubicBezTo>
                <a:cubicBezTo>
                  <a:pt x="33607" y="6585"/>
                  <a:pt x="33590" y="6567"/>
                  <a:pt x="33573" y="6551"/>
                </a:cubicBezTo>
                <a:lnTo>
                  <a:pt x="25255" y="11411"/>
                </a:lnTo>
                <a:cubicBezTo>
                  <a:pt x="25238" y="11400"/>
                  <a:pt x="25223" y="11389"/>
                  <a:pt x="25207" y="11378"/>
                </a:cubicBezTo>
                <a:cubicBezTo>
                  <a:pt x="26322" y="8365"/>
                  <a:pt x="27437" y="5350"/>
                  <a:pt x="28551" y="2336"/>
                </a:cubicBezTo>
                <a:cubicBezTo>
                  <a:pt x="28535" y="2325"/>
                  <a:pt x="28519" y="2314"/>
                  <a:pt x="28502" y="2304"/>
                </a:cubicBezTo>
                <a:cubicBezTo>
                  <a:pt x="28433" y="2378"/>
                  <a:pt x="28360" y="2449"/>
                  <a:pt x="28295" y="2527"/>
                </a:cubicBezTo>
                <a:cubicBezTo>
                  <a:pt x="27432" y="3567"/>
                  <a:pt x="26570" y="4609"/>
                  <a:pt x="25706" y="5650"/>
                </a:cubicBezTo>
                <a:cubicBezTo>
                  <a:pt x="24634" y="6942"/>
                  <a:pt x="23560" y="8233"/>
                  <a:pt x="22486" y="9523"/>
                </a:cubicBezTo>
                <a:cubicBezTo>
                  <a:pt x="22446" y="9572"/>
                  <a:pt x="22417" y="9661"/>
                  <a:pt x="22353" y="9661"/>
                </a:cubicBezTo>
                <a:cubicBezTo>
                  <a:pt x="22344" y="9661"/>
                  <a:pt x="22335" y="9659"/>
                  <a:pt x="22325" y="9656"/>
                </a:cubicBezTo>
                <a:cubicBezTo>
                  <a:pt x="22242" y="9626"/>
                  <a:pt x="22281" y="9521"/>
                  <a:pt x="22282" y="9450"/>
                </a:cubicBezTo>
                <a:cubicBezTo>
                  <a:pt x="22300" y="7959"/>
                  <a:pt x="22281" y="6469"/>
                  <a:pt x="22313" y="4978"/>
                </a:cubicBezTo>
                <a:cubicBezTo>
                  <a:pt x="22346" y="3374"/>
                  <a:pt x="22325" y="1769"/>
                  <a:pt x="22325" y="163"/>
                </a:cubicBezTo>
                <a:cubicBezTo>
                  <a:pt x="22325" y="113"/>
                  <a:pt x="22361" y="44"/>
                  <a:pt x="22271" y="1"/>
                </a:cubicBez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000000"/>
              </a:solidFill>
              <a:latin typeface="Arial"/>
              <a:ea typeface="DejaVu Sans"/>
            </a:endParaRPr>
          </a:p>
        </p:txBody>
      </p:sp>
      <p:sp>
        <p:nvSpPr>
          <p:cNvPr id="50" name="Google Shape;37;p4"/>
          <p:cNvSpPr/>
          <p:nvPr/>
        </p:nvSpPr>
        <p:spPr>
          <a:xfrm>
            <a:off x="8494560" y="3654360"/>
            <a:ext cx="1316520" cy="657720"/>
          </a:xfrm>
          <a:custGeom>
            <a:avLst/>
            <a:gdLst>
              <a:gd name="textAreaLeft" fmla="*/ 0 w 1316520"/>
              <a:gd name="textAreaRight" fmla="*/ 1317600 w 1316520"/>
              <a:gd name="textAreaTop" fmla="*/ 0 h 657720"/>
              <a:gd name="textAreaBottom" fmla="*/ 658800 h 65772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000000"/>
              </a:solidFill>
              <a:latin typeface="Arial"/>
              <a:ea typeface="DejaVu Sans"/>
            </a:endParaRPr>
          </a:p>
        </p:txBody>
      </p:sp>
      <p:sp>
        <p:nvSpPr>
          <p:cNvPr id="51" name="Google Shape;38;p4"/>
          <p:cNvSpPr/>
          <p:nvPr/>
        </p:nvSpPr>
        <p:spPr>
          <a:xfrm>
            <a:off x="8494560" y="4310640"/>
            <a:ext cx="1316520" cy="657720"/>
          </a:xfrm>
          <a:custGeom>
            <a:avLst/>
            <a:gdLst>
              <a:gd name="textAreaLeft" fmla="*/ 0 w 1316520"/>
              <a:gd name="textAreaRight" fmla="*/ 1317600 w 1316520"/>
              <a:gd name="textAreaTop" fmla="*/ 0 h 657720"/>
              <a:gd name="textAreaBottom" fmla="*/ 658800 h 65772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000000"/>
              </a:solidFill>
              <a:latin typeface="Arial"/>
              <a:ea typeface="DejaVu Sans"/>
            </a:endParaRPr>
          </a:p>
        </p:txBody>
      </p:sp>
      <p:sp>
        <p:nvSpPr>
          <p:cNvPr id="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pt-BR" sz="4400" spc="-1" strike="noStrike">
                <a:solidFill>
                  <a:srgbClr val="000000"/>
                </a:solidFill>
                <a:latin typeface="Arial"/>
              </a:rPr>
              <a:t>Clique para editar o formato do texto do título</a:t>
            </a:r>
            <a:endParaRPr b="0" lang="pt-BR" sz="4400" spc="-1" strike="noStrike">
              <a:solidFill>
                <a:srgbClr val="000000"/>
              </a:solidFill>
              <a:latin typeface="Arial"/>
            </a:endParaRPr>
          </a:p>
        </p:txBody>
      </p:sp>
      <p:sp>
        <p:nvSpPr>
          <p:cNvPr id="5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397440" indent="-298080">
              <a:spcBef>
                <a:spcPts val="1417"/>
              </a:spcBef>
              <a:buClr>
                <a:srgbClr val="000000"/>
              </a:buClr>
              <a:buSzPct val="45000"/>
              <a:buFont typeface="Wingdings" charset="2"/>
              <a:buChar char=""/>
            </a:pPr>
            <a:r>
              <a:rPr b="0" lang="pt-BR" sz="3200" spc="-1" strike="noStrike">
                <a:solidFill>
                  <a:srgbClr val="000000"/>
                </a:solidFill>
                <a:latin typeface="Arial"/>
              </a:rPr>
              <a:t>Clique para editar o formato do texto da estrutura de tópicos</a:t>
            </a:r>
            <a:endParaRPr b="0" lang="pt-BR" sz="3200" spc="-1" strike="noStrike">
              <a:solidFill>
                <a:srgbClr val="000000"/>
              </a:solidFill>
              <a:latin typeface="Arial"/>
            </a:endParaRPr>
          </a:p>
          <a:p>
            <a:pPr lvl="1" marL="794880" indent="-298080">
              <a:spcBef>
                <a:spcPts val="1134"/>
              </a:spcBef>
              <a:buClr>
                <a:srgbClr val="000000"/>
              </a:buClr>
              <a:buSzPct val="75000"/>
              <a:buFont typeface="Symbol" charset="2"/>
              <a:buChar char=""/>
            </a:pPr>
            <a:r>
              <a:rPr b="0" lang="pt-BR" sz="2800" spc="-1" strike="noStrike">
                <a:solidFill>
                  <a:srgbClr val="000000"/>
                </a:solidFill>
                <a:latin typeface="Arial"/>
              </a:rPr>
              <a:t>2.º nível da estrutura de tópicos</a:t>
            </a:r>
            <a:endParaRPr b="0" lang="pt-BR" sz="2800" spc="-1" strike="noStrike">
              <a:solidFill>
                <a:srgbClr val="000000"/>
              </a:solidFill>
              <a:latin typeface="Arial"/>
            </a:endParaRPr>
          </a:p>
          <a:p>
            <a:pPr lvl="2" marL="1192320" indent="-264960">
              <a:spcBef>
                <a:spcPts val="850"/>
              </a:spcBef>
              <a:buClr>
                <a:srgbClr val="000000"/>
              </a:buClr>
              <a:buSzPct val="45000"/>
              <a:buFont typeface="Wingdings" charset="2"/>
              <a:buChar char=""/>
            </a:pPr>
            <a:r>
              <a:rPr b="0" lang="pt-BR" sz="2400" spc="-1" strike="noStrike">
                <a:solidFill>
                  <a:srgbClr val="000000"/>
                </a:solidFill>
                <a:latin typeface="Arial"/>
              </a:rPr>
              <a:t>3.º nível da estrutura de tópicos</a:t>
            </a:r>
            <a:endParaRPr b="0" lang="pt-BR" sz="2400" spc="-1" strike="noStrike">
              <a:solidFill>
                <a:srgbClr val="000000"/>
              </a:solidFill>
              <a:latin typeface="Arial"/>
            </a:endParaRPr>
          </a:p>
          <a:p>
            <a:pPr lvl="3" marL="1589760" indent="-198720">
              <a:spcBef>
                <a:spcPts val="567"/>
              </a:spcBef>
              <a:buClr>
                <a:srgbClr val="000000"/>
              </a:buClr>
              <a:buSzPct val="75000"/>
              <a:buFont typeface="Symbol" charset="2"/>
              <a:buChar char=""/>
            </a:pPr>
            <a:r>
              <a:rPr b="0" lang="pt-BR" sz="2000" spc="-1" strike="noStrike">
                <a:solidFill>
                  <a:srgbClr val="000000"/>
                </a:solidFill>
                <a:latin typeface="Arial"/>
              </a:rPr>
              <a:t>4.º nível da estrutura de tópicos</a:t>
            </a:r>
            <a:endParaRPr b="0" lang="pt-BR" sz="2000" spc="-1" strike="noStrike">
              <a:solidFill>
                <a:srgbClr val="000000"/>
              </a:solidFill>
              <a:latin typeface="Arial"/>
            </a:endParaRPr>
          </a:p>
          <a:p>
            <a:pPr lvl="4" marL="1987200" indent="-198720">
              <a:spcBef>
                <a:spcPts val="283"/>
              </a:spcBef>
              <a:buClr>
                <a:srgbClr val="000000"/>
              </a:buClr>
              <a:buSzPct val="45000"/>
              <a:buFont typeface="Wingdings" charset="2"/>
              <a:buChar char=""/>
            </a:pPr>
            <a:r>
              <a:rPr b="0" lang="pt-BR" sz="2000" spc="-1" strike="noStrike">
                <a:solidFill>
                  <a:srgbClr val="000000"/>
                </a:solidFill>
                <a:latin typeface="Arial"/>
              </a:rPr>
              <a:t>5.º nível da estrutura de tópicos</a:t>
            </a:r>
            <a:endParaRPr b="0" lang="pt-BR" sz="2000" spc="-1" strike="noStrike">
              <a:solidFill>
                <a:srgbClr val="000000"/>
              </a:solidFill>
              <a:latin typeface="Arial"/>
            </a:endParaRPr>
          </a:p>
          <a:p>
            <a:pPr lvl="5" marL="2384640" indent="-198720">
              <a:spcBef>
                <a:spcPts val="283"/>
              </a:spcBef>
              <a:buClr>
                <a:srgbClr val="000000"/>
              </a:buClr>
              <a:buSzPct val="45000"/>
              <a:buFont typeface="Wingdings" charset="2"/>
              <a:buChar char=""/>
            </a:pPr>
            <a:r>
              <a:rPr b="0" lang="pt-BR" sz="2000" spc="-1" strike="noStrike">
                <a:solidFill>
                  <a:srgbClr val="000000"/>
                </a:solidFill>
                <a:latin typeface="Arial"/>
              </a:rPr>
              <a:t>6.º nível da estrutura de tópicos</a:t>
            </a:r>
            <a:endParaRPr b="0" lang="pt-BR" sz="2000" spc="-1" strike="noStrike">
              <a:solidFill>
                <a:srgbClr val="000000"/>
              </a:solidFill>
              <a:latin typeface="Arial"/>
            </a:endParaRPr>
          </a:p>
          <a:p>
            <a:pPr lvl="6" marL="2782080" indent="-198720">
              <a:spcBef>
                <a:spcPts val="283"/>
              </a:spcBef>
              <a:buClr>
                <a:srgbClr val="000000"/>
              </a:buClr>
              <a:buSzPct val="45000"/>
              <a:buFont typeface="Wingdings" charset="2"/>
              <a:buChar char=""/>
            </a:pPr>
            <a:r>
              <a:rPr b="0" lang="pt-BR" sz="2000" spc="-1" strike="noStrike">
                <a:solidFill>
                  <a:srgbClr val="000000"/>
                </a:solidFill>
                <a:latin typeface="Arial"/>
              </a:rPr>
              <a:t>7.º nível da estrutura de tópicos</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0" name="Google Shape;101;p13"/>
          <p:cNvSpPr/>
          <p:nvPr/>
        </p:nvSpPr>
        <p:spPr>
          <a:xfrm>
            <a:off x="-19800" y="-19800"/>
            <a:ext cx="982080" cy="5185440"/>
          </a:xfrm>
          <a:custGeom>
            <a:avLst/>
            <a:gdLst>
              <a:gd name="textAreaLeft" fmla="*/ 0 w 982080"/>
              <a:gd name="textAreaRight" fmla="*/ 983160 w 982080"/>
              <a:gd name="textAreaTop" fmla="*/ 0 h 5185440"/>
              <a:gd name="textAreaBottom" fmla="*/ 5186520 h 5185440"/>
            </a:gdLst>
            <a:ahLst/>
            <a:rect l="textAreaLeft" t="textAreaTop" r="textAreaRight" b="textAreaBottom"/>
            <a:pathLst>
              <a:path w="64624" h="5394">
                <a:moveTo>
                  <a:pt x="0" y="1"/>
                </a:moveTo>
                <a:lnTo>
                  <a:pt x="0" y="5393"/>
                </a:lnTo>
                <a:lnTo>
                  <a:pt x="64624" y="5393"/>
                </a:lnTo>
                <a:lnTo>
                  <a:pt x="64624" y="1"/>
                </a:ln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000000"/>
              </a:solidFill>
              <a:latin typeface="Arial"/>
              <a:ea typeface="DejaVu Sans"/>
            </a:endParaRPr>
          </a:p>
        </p:txBody>
      </p:sp>
      <p:sp>
        <p:nvSpPr>
          <p:cNvPr id="91" name="Google Shape;102;p13"/>
          <p:cNvSpPr/>
          <p:nvPr/>
        </p:nvSpPr>
        <p:spPr>
          <a:xfrm rot="10800000">
            <a:off x="8337240" y="142560"/>
            <a:ext cx="676440" cy="675000"/>
          </a:xfrm>
          <a:custGeom>
            <a:avLst/>
            <a:gdLst>
              <a:gd name="textAreaLeft" fmla="*/ 0 w 676440"/>
              <a:gd name="textAreaRight" fmla="*/ 677520 w 676440"/>
              <a:gd name="textAreaTop" fmla="*/ 0 h 675000"/>
              <a:gd name="textAreaBottom" fmla="*/ 676080 h 675000"/>
            </a:gdLst>
            <a:ahLst/>
            <a:rect l="textAreaLeft" t="textAreaTop" r="textAreaRight" b="textAreaBottom"/>
            <a:pathLst>
              <a:path w="20175" h="20130">
                <a:moveTo>
                  <a:pt x="0" y="0"/>
                </a:moveTo>
                <a:lnTo>
                  <a:pt x="0" y="20129"/>
                </a:lnTo>
                <a:lnTo>
                  <a:pt x="20174" y="20129"/>
                </a:lnTo>
                <a:lnTo>
                  <a:pt x="20174" y="13711"/>
                </a:lnTo>
                <a:lnTo>
                  <a:pt x="13188" y="13711"/>
                </a:lnTo>
                <a:lnTo>
                  <a:pt x="13188" y="6990"/>
                </a:lnTo>
                <a:lnTo>
                  <a:pt x="6529" y="6990"/>
                </a:lnTo>
                <a:lnTo>
                  <a:pt x="6529" y="0"/>
                </a:lnTo>
                <a:close/>
              </a:path>
            </a:pathLst>
          </a:cu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ffffff"/>
              </a:solidFill>
              <a:latin typeface="Arial"/>
              <a:ea typeface="DejaVu Sans"/>
            </a:endParaRPr>
          </a:p>
        </p:txBody>
      </p:sp>
      <p:sp>
        <p:nvSpPr>
          <p:cNvPr id="92" name="Google Shape;103;p13"/>
          <p:cNvSpPr/>
          <p:nvPr/>
        </p:nvSpPr>
        <p:spPr>
          <a:xfrm rot="5400000">
            <a:off x="847440" y="4312800"/>
            <a:ext cx="947160" cy="506520"/>
          </a:xfrm>
          <a:custGeom>
            <a:avLst/>
            <a:gdLst>
              <a:gd name="textAreaLeft" fmla="*/ 0 w 947160"/>
              <a:gd name="textAreaRight" fmla="*/ 948240 w 947160"/>
              <a:gd name="textAreaTop" fmla="*/ 0 h 506520"/>
              <a:gd name="textAreaBottom" fmla="*/ 507600 h 506520"/>
            </a:gdLst>
            <a:ahLst/>
            <a:rect l="textAreaLeft" t="textAreaTop" r="textAreaRight" b="textAreaBottom"/>
            <a:pathLst>
              <a:path w="37936" h="20306">
                <a:moveTo>
                  <a:pt x="20359" y="0"/>
                </a:moveTo>
                <a:cubicBezTo>
                  <a:pt x="20069" y="8"/>
                  <a:pt x="19654" y="10"/>
                  <a:pt x="19220" y="10"/>
                </a:cubicBezTo>
                <a:cubicBezTo>
                  <a:pt x="18716" y="10"/>
                  <a:pt x="18186" y="7"/>
                  <a:pt x="17794" y="7"/>
                </a:cubicBezTo>
                <a:cubicBezTo>
                  <a:pt x="17723" y="7"/>
                  <a:pt x="17657" y="7"/>
                  <a:pt x="17596" y="7"/>
                </a:cubicBezTo>
                <a:lnTo>
                  <a:pt x="17545" y="15583"/>
                </a:lnTo>
                <a:lnTo>
                  <a:pt x="6538" y="4574"/>
                </a:lnTo>
                <a:lnTo>
                  <a:pt x="4592" y="6537"/>
                </a:lnTo>
                <a:lnTo>
                  <a:pt x="15577" y="17550"/>
                </a:lnTo>
                <a:lnTo>
                  <a:pt x="1" y="17577"/>
                </a:lnTo>
                <a:lnTo>
                  <a:pt x="6" y="20306"/>
                </a:lnTo>
                <a:lnTo>
                  <a:pt x="6" y="20305"/>
                </a:lnTo>
                <a:lnTo>
                  <a:pt x="37936" y="20289"/>
                </a:lnTo>
                <a:lnTo>
                  <a:pt x="37930" y="17582"/>
                </a:lnTo>
                <a:lnTo>
                  <a:pt x="22372" y="17550"/>
                </a:lnTo>
                <a:lnTo>
                  <a:pt x="33336" y="6548"/>
                </a:lnTo>
                <a:lnTo>
                  <a:pt x="31417" y="4551"/>
                </a:lnTo>
                <a:lnTo>
                  <a:pt x="20356" y="15571"/>
                </a:lnTo>
                <a:lnTo>
                  <a:pt x="20359" y="0"/>
                </a:lnTo>
                <a:close/>
              </a:path>
            </a:pathLst>
          </a:cu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ffffff"/>
              </a:solidFill>
              <a:latin typeface="Arial"/>
              <a:ea typeface="DejaVu Sans"/>
            </a:endParaRPr>
          </a:p>
        </p:txBody>
      </p:sp>
      <p:cxnSp>
        <p:nvCxnSpPr>
          <p:cNvPr id="93" name="Google Shape;104;p13"/>
          <p:cNvCxnSpPr/>
          <p:nvPr/>
        </p:nvCxnSpPr>
        <p:spPr>
          <a:xfrm>
            <a:off x="1573920" y="4894920"/>
            <a:ext cx="2139120" cy="1080"/>
          </a:xfrm>
          <a:prstGeom prst="straightConnector1">
            <a:avLst/>
          </a:prstGeom>
          <a:ln w="38100">
            <a:solidFill>
              <a:srgbClr val="372e46"/>
            </a:solidFill>
            <a:round/>
          </a:ln>
        </p:spPr>
      </p:cxnSp>
      <p:sp>
        <p:nvSpPr>
          <p:cNvPr id="94" name="Google Shape;105;p13"/>
          <p:cNvSpPr/>
          <p:nvPr/>
        </p:nvSpPr>
        <p:spPr>
          <a:xfrm>
            <a:off x="8263080" y="4325760"/>
            <a:ext cx="639000" cy="639000"/>
          </a:xfrm>
          <a:prstGeom prst="ellipse">
            <a:avLst/>
          </a:prstGeom>
          <a:noFill/>
          <a:ln w="38100">
            <a:solidFill>
              <a:srgbClr val="990000"/>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000000"/>
              </a:solidFill>
              <a:latin typeface="Arial"/>
              <a:ea typeface="DejaVu Sans"/>
            </a:endParaRPr>
          </a:p>
        </p:txBody>
      </p:sp>
      <p:sp>
        <p:nvSpPr>
          <p:cNvPr id="95" name="Google Shape;106;p13"/>
          <p:cNvSpPr/>
          <p:nvPr/>
        </p:nvSpPr>
        <p:spPr>
          <a:xfrm rot="5400000">
            <a:off x="8472240" y="2260080"/>
            <a:ext cx="1346400" cy="605160"/>
          </a:xfrm>
          <a:custGeom>
            <a:avLst/>
            <a:gdLst>
              <a:gd name="textAreaLeft" fmla="*/ 0 w 1346400"/>
              <a:gd name="textAreaRight" fmla="*/ 1347480 w 1346400"/>
              <a:gd name="textAreaTop" fmla="*/ 0 h 605160"/>
              <a:gd name="textAreaBottom" fmla="*/ 606240 h 605160"/>
            </a:gdLst>
            <a:ahLst/>
            <a:rect l="textAreaLeft" t="textAreaTop" r="textAreaRight" b="textAreaBottom"/>
            <a:pathLst>
              <a:path w="43607" h="19614">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000000"/>
              </a:solidFill>
              <a:latin typeface="Arial"/>
              <a:ea typeface="DejaVu Sans"/>
            </a:endParaRPr>
          </a:p>
        </p:txBody>
      </p:sp>
      <p:sp>
        <p:nvSpPr>
          <p:cNvPr id="9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pt-BR" sz="4400" spc="-1" strike="noStrike">
                <a:solidFill>
                  <a:srgbClr val="000000"/>
                </a:solidFill>
                <a:latin typeface="Arial"/>
              </a:rPr>
              <a:t>Clique para editar o formato do texto do título</a:t>
            </a:r>
            <a:endParaRPr b="0" lang="pt-BR" sz="4400" spc="-1" strike="noStrike">
              <a:solidFill>
                <a:srgbClr val="000000"/>
              </a:solidFill>
              <a:latin typeface="Arial"/>
            </a:endParaRPr>
          </a:p>
        </p:txBody>
      </p:sp>
      <p:sp>
        <p:nvSpPr>
          <p:cNvPr id="9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397440" indent="-298080">
              <a:spcBef>
                <a:spcPts val="1417"/>
              </a:spcBef>
              <a:buClr>
                <a:srgbClr val="000000"/>
              </a:buClr>
              <a:buSzPct val="45000"/>
              <a:buFont typeface="Wingdings" charset="2"/>
              <a:buChar char=""/>
            </a:pPr>
            <a:r>
              <a:rPr b="0" lang="pt-BR" sz="3200" spc="-1" strike="noStrike">
                <a:solidFill>
                  <a:srgbClr val="000000"/>
                </a:solidFill>
                <a:latin typeface="Arial"/>
              </a:rPr>
              <a:t>Clique para editar o formato do texto da estrutura de tópicos</a:t>
            </a:r>
            <a:endParaRPr b="0" lang="pt-BR" sz="3200" spc="-1" strike="noStrike">
              <a:solidFill>
                <a:srgbClr val="000000"/>
              </a:solidFill>
              <a:latin typeface="Arial"/>
            </a:endParaRPr>
          </a:p>
          <a:p>
            <a:pPr lvl="1" marL="794880" indent="-298080">
              <a:spcBef>
                <a:spcPts val="1134"/>
              </a:spcBef>
              <a:buClr>
                <a:srgbClr val="000000"/>
              </a:buClr>
              <a:buSzPct val="75000"/>
              <a:buFont typeface="Symbol" charset="2"/>
              <a:buChar char=""/>
            </a:pPr>
            <a:r>
              <a:rPr b="0" lang="pt-BR" sz="2800" spc="-1" strike="noStrike">
                <a:solidFill>
                  <a:srgbClr val="000000"/>
                </a:solidFill>
                <a:latin typeface="Arial"/>
              </a:rPr>
              <a:t>2.º nível da estrutura de tópicos</a:t>
            </a:r>
            <a:endParaRPr b="0" lang="pt-BR" sz="2800" spc="-1" strike="noStrike">
              <a:solidFill>
                <a:srgbClr val="000000"/>
              </a:solidFill>
              <a:latin typeface="Arial"/>
            </a:endParaRPr>
          </a:p>
          <a:p>
            <a:pPr lvl="2" marL="1192320" indent="-264960">
              <a:spcBef>
                <a:spcPts val="850"/>
              </a:spcBef>
              <a:buClr>
                <a:srgbClr val="000000"/>
              </a:buClr>
              <a:buSzPct val="45000"/>
              <a:buFont typeface="Wingdings" charset="2"/>
              <a:buChar char=""/>
            </a:pPr>
            <a:r>
              <a:rPr b="0" lang="pt-BR" sz="2400" spc="-1" strike="noStrike">
                <a:solidFill>
                  <a:srgbClr val="000000"/>
                </a:solidFill>
                <a:latin typeface="Arial"/>
              </a:rPr>
              <a:t>3.º nível da estrutura de tópicos</a:t>
            </a:r>
            <a:endParaRPr b="0" lang="pt-BR" sz="2400" spc="-1" strike="noStrike">
              <a:solidFill>
                <a:srgbClr val="000000"/>
              </a:solidFill>
              <a:latin typeface="Arial"/>
            </a:endParaRPr>
          </a:p>
          <a:p>
            <a:pPr lvl="3" marL="1589760" indent="-198720">
              <a:spcBef>
                <a:spcPts val="567"/>
              </a:spcBef>
              <a:buClr>
                <a:srgbClr val="000000"/>
              </a:buClr>
              <a:buSzPct val="75000"/>
              <a:buFont typeface="Symbol" charset="2"/>
              <a:buChar char=""/>
            </a:pPr>
            <a:r>
              <a:rPr b="0" lang="pt-BR" sz="2000" spc="-1" strike="noStrike">
                <a:solidFill>
                  <a:srgbClr val="000000"/>
                </a:solidFill>
                <a:latin typeface="Arial"/>
              </a:rPr>
              <a:t>4.º nível da estrutura de tópicos</a:t>
            </a:r>
            <a:endParaRPr b="0" lang="pt-BR" sz="2000" spc="-1" strike="noStrike">
              <a:solidFill>
                <a:srgbClr val="000000"/>
              </a:solidFill>
              <a:latin typeface="Arial"/>
            </a:endParaRPr>
          </a:p>
          <a:p>
            <a:pPr lvl="4" marL="1987200" indent="-198720">
              <a:spcBef>
                <a:spcPts val="283"/>
              </a:spcBef>
              <a:buClr>
                <a:srgbClr val="000000"/>
              </a:buClr>
              <a:buSzPct val="45000"/>
              <a:buFont typeface="Wingdings" charset="2"/>
              <a:buChar char=""/>
            </a:pPr>
            <a:r>
              <a:rPr b="0" lang="pt-BR" sz="2000" spc="-1" strike="noStrike">
                <a:solidFill>
                  <a:srgbClr val="000000"/>
                </a:solidFill>
                <a:latin typeface="Arial"/>
              </a:rPr>
              <a:t>5.º nível da estrutura de tópicos</a:t>
            </a:r>
            <a:endParaRPr b="0" lang="pt-BR" sz="2000" spc="-1" strike="noStrike">
              <a:solidFill>
                <a:srgbClr val="000000"/>
              </a:solidFill>
              <a:latin typeface="Arial"/>
            </a:endParaRPr>
          </a:p>
          <a:p>
            <a:pPr lvl="5" marL="2384640" indent="-198720">
              <a:spcBef>
                <a:spcPts val="283"/>
              </a:spcBef>
              <a:buClr>
                <a:srgbClr val="000000"/>
              </a:buClr>
              <a:buSzPct val="45000"/>
              <a:buFont typeface="Wingdings" charset="2"/>
              <a:buChar char=""/>
            </a:pPr>
            <a:r>
              <a:rPr b="0" lang="pt-BR" sz="2000" spc="-1" strike="noStrike">
                <a:solidFill>
                  <a:srgbClr val="000000"/>
                </a:solidFill>
                <a:latin typeface="Arial"/>
              </a:rPr>
              <a:t>6.º nível da estrutura de tópicos</a:t>
            </a:r>
            <a:endParaRPr b="0" lang="pt-BR" sz="2000" spc="-1" strike="noStrike">
              <a:solidFill>
                <a:srgbClr val="000000"/>
              </a:solidFill>
              <a:latin typeface="Arial"/>
            </a:endParaRPr>
          </a:p>
          <a:p>
            <a:pPr lvl="6" marL="2782080" indent="-198720">
              <a:spcBef>
                <a:spcPts val="283"/>
              </a:spcBef>
              <a:buClr>
                <a:srgbClr val="000000"/>
              </a:buClr>
              <a:buSzPct val="45000"/>
              <a:buFont typeface="Wingdings" charset="2"/>
              <a:buChar char=""/>
            </a:pPr>
            <a:r>
              <a:rPr b="0" lang="pt-BR" sz="2000" spc="-1" strike="noStrike">
                <a:solidFill>
                  <a:srgbClr val="000000"/>
                </a:solidFill>
                <a:latin typeface="Arial"/>
              </a:rPr>
              <a:t>7.º nível da estrutura de tópicos</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4" name="Google Shape;70;p9"/>
          <p:cNvSpPr/>
          <p:nvPr/>
        </p:nvSpPr>
        <p:spPr>
          <a:xfrm rot="5400000">
            <a:off x="54720" y="399960"/>
            <a:ext cx="649440" cy="347400"/>
          </a:xfrm>
          <a:custGeom>
            <a:avLst/>
            <a:gdLst>
              <a:gd name="textAreaLeft" fmla="*/ 0 w 649440"/>
              <a:gd name="textAreaRight" fmla="*/ 650520 w 649440"/>
              <a:gd name="textAreaTop" fmla="*/ 0 h 347400"/>
              <a:gd name="textAreaBottom" fmla="*/ 348480 h 347400"/>
            </a:gdLst>
            <a:ahLst/>
            <a:rect l="textAreaLeft" t="textAreaTop" r="textAreaRight" b="textAreaBottom"/>
            <a:pathLst>
              <a:path w="37936" h="20306">
                <a:moveTo>
                  <a:pt x="20359" y="0"/>
                </a:moveTo>
                <a:cubicBezTo>
                  <a:pt x="20069" y="8"/>
                  <a:pt x="19654" y="10"/>
                  <a:pt x="19220" y="10"/>
                </a:cubicBezTo>
                <a:cubicBezTo>
                  <a:pt x="18716" y="10"/>
                  <a:pt x="18186" y="7"/>
                  <a:pt x="17794" y="7"/>
                </a:cubicBezTo>
                <a:cubicBezTo>
                  <a:pt x="17723" y="7"/>
                  <a:pt x="17657" y="7"/>
                  <a:pt x="17596" y="7"/>
                </a:cubicBezTo>
                <a:lnTo>
                  <a:pt x="17545" y="15583"/>
                </a:lnTo>
                <a:lnTo>
                  <a:pt x="6538" y="4574"/>
                </a:lnTo>
                <a:lnTo>
                  <a:pt x="4592" y="6537"/>
                </a:lnTo>
                <a:lnTo>
                  <a:pt x="15577" y="17550"/>
                </a:lnTo>
                <a:lnTo>
                  <a:pt x="1" y="17577"/>
                </a:lnTo>
                <a:lnTo>
                  <a:pt x="6" y="20306"/>
                </a:lnTo>
                <a:lnTo>
                  <a:pt x="6" y="20305"/>
                </a:lnTo>
                <a:lnTo>
                  <a:pt x="37936" y="20289"/>
                </a:lnTo>
                <a:lnTo>
                  <a:pt x="37930" y="17582"/>
                </a:lnTo>
                <a:lnTo>
                  <a:pt x="22372" y="17550"/>
                </a:lnTo>
                <a:lnTo>
                  <a:pt x="33336" y="6548"/>
                </a:lnTo>
                <a:lnTo>
                  <a:pt x="31417" y="4551"/>
                </a:lnTo>
                <a:lnTo>
                  <a:pt x="20356" y="15571"/>
                </a:lnTo>
                <a:lnTo>
                  <a:pt x="20359" y="0"/>
                </a:lnTo>
                <a:close/>
              </a:path>
            </a:pathLst>
          </a:cu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ffffff"/>
              </a:solidFill>
              <a:latin typeface="Arial"/>
              <a:ea typeface="DejaVu Sans"/>
            </a:endParaRPr>
          </a:p>
        </p:txBody>
      </p:sp>
      <p:cxnSp>
        <p:nvCxnSpPr>
          <p:cNvPr id="135" name="Google Shape;71;p9"/>
          <p:cNvCxnSpPr/>
          <p:nvPr/>
        </p:nvCxnSpPr>
        <p:spPr>
          <a:xfrm flipV="1">
            <a:off x="225720" y="972360"/>
            <a:ext cx="1080" cy="4050000"/>
          </a:xfrm>
          <a:prstGeom prst="straightConnector1">
            <a:avLst/>
          </a:prstGeom>
          <a:ln w="38100">
            <a:solidFill>
              <a:srgbClr val="372e46"/>
            </a:solidFill>
            <a:round/>
          </a:ln>
        </p:spPr>
      </p:cxnSp>
      <p:sp>
        <p:nvSpPr>
          <p:cNvPr id="1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pt-BR" sz="4400" spc="-1" strike="noStrike">
                <a:solidFill>
                  <a:srgbClr val="000000"/>
                </a:solidFill>
                <a:latin typeface="Arial"/>
              </a:rPr>
              <a:t>Clique para editar o formato do texto do título</a:t>
            </a:r>
            <a:endParaRPr b="0" lang="pt-BR" sz="4400" spc="-1" strike="noStrike">
              <a:solidFill>
                <a:srgbClr val="000000"/>
              </a:solidFill>
              <a:latin typeface="Arial"/>
            </a:endParaRPr>
          </a:p>
        </p:txBody>
      </p:sp>
      <p:sp>
        <p:nvSpPr>
          <p:cNvPr id="13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397440" indent="-298080">
              <a:spcBef>
                <a:spcPts val="1417"/>
              </a:spcBef>
              <a:buClr>
                <a:srgbClr val="000000"/>
              </a:buClr>
              <a:buSzPct val="45000"/>
              <a:buFont typeface="Wingdings" charset="2"/>
              <a:buChar char=""/>
            </a:pPr>
            <a:r>
              <a:rPr b="0" lang="pt-BR" sz="3200" spc="-1" strike="noStrike">
                <a:solidFill>
                  <a:srgbClr val="000000"/>
                </a:solidFill>
                <a:latin typeface="Arial"/>
              </a:rPr>
              <a:t>Clique para editar o formato do texto da estrutura de tópicos</a:t>
            </a:r>
            <a:endParaRPr b="0" lang="pt-BR" sz="3200" spc="-1" strike="noStrike">
              <a:solidFill>
                <a:srgbClr val="000000"/>
              </a:solidFill>
              <a:latin typeface="Arial"/>
            </a:endParaRPr>
          </a:p>
          <a:p>
            <a:pPr lvl="1" marL="794880" indent="-298080">
              <a:spcBef>
                <a:spcPts val="1134"/>
              </a:spcBef>
              <a:buClr>
                <a:srgbClr val="000000"/>
              </a:buClr>
              <a:buSzPct val="75000"/>
              <a:buFont typeface="Symbol" charset="2"/>
              <a:buChar char=""/>
            </a:pPr>
            <a:r>
              <a:rPr b="0" lang="pt-BR" sz="2800" spc="-1" strike="noStrike">
                <a:solidFill>
                  <a:srgbClr val="000000"/>
                </a:solidFill>
                <a:latin typeface="Arial"/>
              </a:rPr>
              <a:t>2.º nível da estrutura de tópicos</a:t>
            </a:r>
            <a:endParaRPr b="0" lang="pt-BR" sz="2800" spc="-1" strike="noStrike">
              <a:solidFill>
                <a:srgbClr val="000000"/>
              </a:solidFill>
              <a:latin typeface="Arial"/>
            </a:endParaRPr>
          </a:p>
          <a:p>
            <a:pPr lvl="2" marL="1192320" indent="-264960">
              <a:spcBef>
                <a:spcPts val="850"/>
              </a:spcBef>
              <a:buClr>
                <a:srgbClr val="000000"/>
              </a:buClr>
              <a:buSzPct val="45000"/>
              <a:buFont typeface="Wingdings" charset="2"/>
              <a:buChar char=""/>
            </a:pPr>
            <a:r>
              <a:rPr b="0" lang="pt-BR" sz="2400" spc="-1" strike="noStrike">
                <a:solidFill>
                  <a:srgbClr val="000000"/>
                </a:solidFill>
                <a:latin typeface="Arial"/>
              </a:rPr>
              <a:t>3.º nível da estrutura de tópicos</a:t>
            </a:r>
            <a:endParaRPr b="0" lang="pt-BR" sz="2400" spc="-1" strike="noStrike">
              <a:solidFill>
                <a:srgbClr val="000000"/>
              </a:solidFill>
              <a:latin typeface="Arial"/>
            </a:endParaRPr>
          </a:p>
          <a:p>
            <a:pPr lvl="3" marL="1589760" indent="-198720">
              <a:spcBef>
                <a:spcPts val="567"/>
              </a:spcBef>
              <a:buClr>
                <a:srgbClr val="000000"/>
              </a:buClr>
              <a:buSzPct val="75000"/>
              <a:buFont typeface="Symbol" charset="2"/>
              <a:buChar char=""/>
            </a:pPr>
            <a:r>
              <a:rPr b="0" lang="pt-BR" sz="2000" spc="-1" strike="noStrike">
                <a:solidFill>
                  <a:srgbClr val="000000"/>
                </a:solidFill>
                <a:latin typeface="Arial"/>
              </a:rPr>
              <a:t>4.º nível da estrutura de tópicos</a:t>
            </a:r>
            <a:endParaRPr b="0" lang="pt-BR" sz="2000" spc="-1" strike="noStrike">
              <a:solidFill>
                <a:srgbClr val="000000"/>
              </a:solidFill>
              <a:latin typeface="Arial"/>
            </a:endParaRPr>
          </a:p>
          <a:p>
            <a:pPr lvl="4" marL="1987200" indent="-198720">
              <a:spcBef>
                <a:spcPts val="283"/>
              </a:spcBef>
              <a:buClr>
                <a:srgbClr val="000000"/>
              </a:buClr>
              <a:buSzPct val="45000"/>
              <a:buFont typeface="Wingdings" charset="2"/>
              <a:buChar char=""/>
            </a:pPr>
            <a:r>
              <a:rPr b="0" lang="pt-BR" sz="2000" spc="-1" strike="noStrike">
                <a:solidFill>
                  <a:srgbClr val="000000"/>
                </a:solidFill>
                <a:latin typeface="Arial"/>
              </a:rPr>
              <a:t>5.º nível da estrutura de tópicos</a:t>
            </a:r>
            <a:endParaRPr b="0" lang="pt-BR" sz="2000" spc="-1" strike="noStrike">
              <a:solidFill>
                <a:srgbClr val="000000"/>
              </a:solidFill>
              <a:latin typeface="Arial"/>
            </a:endParaRPr>
          </a:p>
          <a:p>
            <a:pPr lvl="5" marL="2384640" indent="-198720">
              <a:spcBef>
                <a:spcPts val="283"/>
              </a:spcBef>
              <a:buClr>
                <a:srgbClr val="000000"/>
              </a:buClr>
              <a:buSzPct val="45000"/>
              <a:buFont typeface="Wingdings" charset="2"/>
              <a:buChar char=""/>
            </a:pPr>
            <a:r>
              <a:rPr b="0" lang="pt-BR" sz="2000" spc="-1" strike="noStrike">
                <a:solidFill>
                  <a:srgbClr val="000000"/>
                </a:solidFill>
                <a:latin typeface="Arial"/>
              </a:rPr>
              <a:t>6.º nível da estrutura de tópicos</a:t>
            </a:r>
            <a:endParaRPr b="0" lang="pt-BR" sz="2000" spc="-1" strike="noStrike">
              <a:solidFill>
                <a:srgbClr val="000000"/>
              </a:solidFill>
              <a:latin typeface="Arial"/>
            </a:endParaRPr>
          </a:p>
          <a:p>
            <a:pPr lvl="6" marL="2782080" indent="-198720">
              <a:spcBef>
                <a:spcPts val="283"/>
              </a:spcBef>
              <a:buClr>
                <a:srgbClr val="000000"/>
              </a:buClr>
              <a:buSzPct val="45000"/>
              <a:buFont typeface="Wingdings" charset="2"/>
              <a:buChar char=""/>
            </a:pPr>
            <a:r>
              <a:rPr b="0" lang="pt-BR" sz="2000" spc="-1" strike="noStrike">
                <a:solidFill>
                  <a:srgbClr val="000000"/>
                </a:solidFill>
                <a:latin typeface="Arial"/>
              </a:rPr>
              <a:t>7.º nível da estrutura de tópicos</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4" name="Google Shape;110;p14"/>
          <p:cNvSpPr/>
          <p:nvPr/>
        </p:nvSpPr>
        <p:spPr>
          <a:xfrm>
            <a:off x="345600" y="364680"/>
            <a:ext cx="734040" cy="734040"/>
          </a:xfrm>
          <a:prstGeom prst="ellipse">
            <a:avLst/>
          </a:prstGeom>
          <a:noFill/>
          <a:ln w="38100">
            <a:solidFill>
              <a:srgbClr val="372e46"/>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000000"/>
              </a:solidFill>
              <a:latin typeface="Arial"/>
              <a:ea typeface="DejaVu Sans"/>
            </a:endParaRPr>
          </a:p>
        </p:txBody>
      </p:sp>
      <p:sp>
        <p:nvSpPr>
          <p:cNvPr id="175" name="Google Shape;111;p14"/>
          <p:cNvSpPr/>
          <p:nvPr/>
        </p:nvSpPr>
        <p:spPr>
          <a:xfrm rot="10800000">
            <a:off x="1158120" y="4237920"/>
            <a:ext cx="676440" cy="675000"/>
          </a:xfrm>
          <a:custGeom>
            <a:avLst/>
            <a:gdLst>
              <a:gd name="textAreaLeft" fmla="*/ 0 w 676440"/>
              <a:gd name="textAreaRight" fmla="*/ 677520 w 676440"/>
              <a:gd name="textAreaTop" fmla="*/ 0 h 675000"/>
              <a:gd name="textAreaBottom" fmla="*/ 676080 h 675000"/>
            </a:gdLst>
            <a:ahLst/>
            <a:rect l="textAreaLeft" t="textAreaTop" r="textAreaRight" b="textAreaBottom"/>
            <a:pathLst>
              <a:path w="20175" h="20130">
                <a:moveTo>
                  <a:pt x="0" y="0"/>
                </a:moveTo>
                <a:lnTo>
                  <a:pt x="0" y="20129"/>
                </a:lnTo>
                <a:lnTo>
                  <a:pt x="20174" y="20129"/>
                </a:lnTo>
                <a:lnTo>
                  <a:pt x="20174" y="13711"/>
                </a:lnTo>
                <a:lnTo>
                  <a:pt x="13188" y="13711"/>
                </a:lnTo>
                <a:lnTo>
                  <a:pt x="13188" y="6990"/>
                </a:lnTo>
                <a:lnTo>
                  <a:pt x="6529" y="6990"/>
                </a:lnTo>
                <a:lnTo>
                  <a:pt x="6529" y="0"/>
                </a:lnTo>
                <a:close/>
              </a:path>
            </a:pathLst>
          </a:custGeom>
          <a:solidFill>
            <a:schemeClr val="accent4"/>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000000"/>
              </a:solidFill>
              <a:latin typeface="Arial"/>
              <a:ea typeface="DejaVu Sans"/>
            </a:endParaRPr>
          </a:p>
        </p:txBody>
      </p:sp>
      <p:sp>
        <p:nvSpPr>
          <p:cNvPr id="176" name="Google Shape;112;p14"/>
          <p:cNvSpPr/>
          <p:nvPr/>
        </p:nvSpPr>
        <p:spPr>
          <a:xfrm>
            <a:off x="447120" y="466200"/>
            <a:ext cx="531000" cy="531000"/>
          </a:xfrm>
          <a:prstGeom prst="ellipse">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ffffff"/>
              </a:solidFill>
              <a:latin typeface="Arial"/>
              <a:ea typeface="DejaVu Sans"/>
            </a:endParaRPr>
          </a:p>
        </p:txBody>
      </p:sp>
      <p:sp>
        <p:nvSpPr>
          <p:cNvPr id="177" name="Google Shape;113;p14"/>
          <p:cNvSpPr/>
          <p:nvPr/>
        </p:nvSpPr>
        <p:spPr>
          <a:xfrm rot="5400000">
            <a:off x="40320" y="3679560"/>
            <a:ext cx="1346400" cy="605160"/>
          </a:xfrm>
          <a:custGeom>
            <a:avLst/>
            <a:gdLst>
              <a:gd name="textAreaLeft" fmla="*/ 0 w 1346400"/>
              <a:gd name="textAreaRight" fmla="*/ 1347480 w 1346400"/>
              <a:gd name="textAreaTop" fmla="*/ 0 h 605160"/>
              <a:gd name="textAreaBottom" fmla="*/ 606240 h 605160"/>
            </a:gdLst>
            <a:ahLst/>
            <a:rect l="textAreaLeft" t="textAreaTop" r="textAreaRight" b="textAreaBottom"/>
            <a:pathLst>
              <a:path w="43607" h="19614">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000000"/>
              </a:solidFill>
              <a:latin typeface="Arial"/>
              <a:ea typeface="DejaVu Sans"/>
            </a:endParaRPr>
          </a:p>
        </p:txBody>
      </p:sp>
      <p:sp>
        <p:nvSpPr>
          <p:cNvPr id="178" name="Google Shape;114;p14"/>
          <p:cNvSpPr/>
          <p:nvPr/>
        </p:nvSpPr>
        <p:spPr>
          <a:xfrm>
            <a:off x="7912080" y="-16920"/>
            <a:ext cx="1280160" cy="5202720"/>
          </a:xfrm>
          <a:custGeom>
            <a:avLst/>
            <a:gdLst>
              <a:gd name="textAreaLeft" fmla="*/ 0 w 1280160"/>
              <a:gd name="textAreaRight" fmla="*/ 1281240 w 1280160"/>
              <a:gd name="textAreaTop" fmla="*/ 0 h 5202720"/>
              <a:gd name="textAreaBottom" fmla="*/ 5203800 h 5202720"/>
            </a:gdLst>
            <a:ahLst/>
            <a:rect l="textAreaLeft" t="textAreaTop" r="textAreaRight" b="textAreaBottom"/>
            <a:pathLst>
              <a:path w="64624" h="5394">
                <a:moveTo>
                  <a:pt x="0" y="1"/>
                </a:moveTo>
                <a:lnTo>
                  <a:pt x="0" y="5393"/>
                </a:lnTo>
                <a:lnTo>
                  <a:pt x="64624" y="5393"/>
                </a:lnTo>
                <a:lnTo>
                  <a:pt x="64624" y="1"/>
                </a:ln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000000"/>
              </a:solidFill>
              <a:latin typeface="Arial"/>
              <a:ea typeface="DejaVu Sans"/>
            </a:endParaRPr>
          </a:p>
        </p:txBody>
      </p:sp>
      <p:sp>
        <p:nvSpPr>
          <p:cNvPr id="17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pt-BR" sz="4400" spc="-1" strike="noStrike">
                <a:solidFill>
                  <a:srgbClr val="000000"/>
                </a:solidFill>
                <a:latin typeface="Arial"/>
              </a:rPr>
              <a:t>Clique para editar o formato do texto do título</a:t>
            </a:r>
            <a:endParaRPr b="0" lang="pt-BR" sz="4400" spc="-1" strike="noStrike">
              <a:solidFill>
                <a:srgbClr val="000000"/>
              </a:solidFill>
              <a:latin typeface="Arial"/>
            </a:endParaRPr>
          </a:p>
        </p:txBody>
      </p:sp>
      <p:sp>
        <p:nvSpPr>
          <p:cNvPr id="18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397440" indent="-298080">
              <a:spcBef>
                <a:spcPts val="1417"/>
              </a:spcBef>
              <a:buClr>
                <a:srgbClr val="000000"/>
              </a:buClr>
              <a:buSzPct val="45000"/>
              <a:buFont typeface="Wingdings" charset="2"/>
              <a:buChar char=""/>
            </a:pPr>
            <a:r>
              <a:rPr b="0" lang="pt-BR" sz="3200" spc="-1" strike="noStrike">
                <a:solidFill>
                  <a:srgbClr val="000000"/>
                </a:solidFill>
                <a:latin typeface="Arial"/>
              </a:rPr>
              <a:t>Clique para editar o formato do texto da estrutura de tópicos</a:t>
            </a:r>
            <a:endParaRPr b="0" lang="pt-BR" sz="3200" spc="-1" strike="noStrike">
              <a:solidFill>
                <a:srgbClr val="000000"/>
              </a:solidFill>
              <a:latin typeface="Arial"/>
            </a:endParaRPr>
          </a:p>
          <a:p>
            <a:pPr lvl="1" marL="794880" indent="-298080">
              <a:spcBef>
                <a:spcPts val="1134"/>
              </a:spcBef>
              <a:buClr>
                <a:srgbClr val="000000"/>
              </a:buClr>
              <a:buSzPct val="75000"/>
              <a:buFont typeface="Symbol" charset="2"/>
              <a:buChar char=""/>
            </a:pPr>
            <a:r>
              <a:rPr b="0" lang="pt-BR" sz="2800" spc="-1" strike="noStrike">
                <a:solidFill>
                  <a:srgbClr val="000000"/>
                </a:solidFill>
                <a:latin typeface="Arial"/>
              </a:rPr>
              <a:t>2.º nível da estrutura de tópicos</a:t>
            </a:r>
            <a:endParaRPr b="0" lang="pt-BR" sz="2800" spc="-1" strike="noStrike">
              <a:solidFill>
                <a:srgbClr val="000000"/>
              </a:solidFill>
              <a:latin typeface="Arial"/>
            </a:endParaRPr>
          </a:p>
          <a:p>
            <a:pPr lvl="2" marL="1192320" indent="-264960">
              <a:spcBef>
                <a:spcPts val="850"/>
              </a:spcBef>
              <a:buClr>
                <a:srgbClr val="000000"/>
              </a:buClr>
              <a:buSzPct val="45000"/>
              <a:buFont typeface="Wingdings" charset="2"/>
              <a:buChar char=""/>
            </a:pPr>
            <a:r>
              <a:rPr b="0" lang="pt-BR" sz="2400" spc="-1" strike="noStrike">
                <a:solidFill>
                  <a:srgbClr val="000000"/>
                </a:solidFill>
                <a:latin typeface="Arial"/>
              </a:rPr>
              <a:t>3.º nível da estrutura de tópicos</a:t>
            </a:r>
            <a:endParaRPr b="0" lang="pt-BR" sz="2400" spc="-1" strike="noStrike">
              <a:solidFill>
                <a:srgbClr val="000000"/>
              </a:solidFill>
              <a:latin typeface="Arial"/>
            </a:endParaRPr>
          </a:p>
          <a:p>
            <a:pPr lvl="3" marL="1589760" indent="-198720">
              <a:spcBef>
                <a:spcPts val="567"/>
              </a:spcBef>
              <a:buClr>
                <a:srgbClr val="000000"/>
              </a:buClr>
              <a:buSzPct val="75000"/>
              <a:buFont typeface="Symbol" charset="2"/>
              <a:buChar char=""/>
            </a:pPr>
            <a:r>
              <a:rPr b="0" lang="pt-BR" sz="2000" spc="-1" strike="noStrike">
                <a:solidFill>
                  <a:srgbClr val="000000"/>
                </a:solidFill>
                <a:latin typeface="Arial"/>
              </a:rPr>
              <a:t>4.º nível da estrutura de tópicos</a:t>
            </a:r>
            <a:endParaRPr b="0" lang="pt-BR" sz="2000" spc="-1" strike="noStrike">
              <a:solidFill>
                <a:srgbClr val="000000"/>
              </a:solidFill>
              <a:latin typeface="Arial"/>
            </a:endParaRPr>
          </a:p>
          <a:p>
            <a:pPr lvl="4" marL="1987200" indent="-198720">
              <a:spcBef>
                <a:spcPts val="283"/>
              </a:spcBef>
              <a:buClr>
                <a:srgbClr val="000000"/>
              </a:buClr>
              <a:buSzPct val="45000"/>
              <a:buFont typeface="Wingdings" charset="2"/>
              <a:buChar char=""/>
            </a:pPr>
            <a:r>
              <a:rPr b="0" lang="pt-BR" sz="2000" spc="-1" strike="noStrike">
                <a:solidFill>
                  <a:srgbClr val="000000"/>
                </a:solidFill>
                <a:latin typeface="Arial"/>
              </a:rPr>
              <a:t>5.º nível da estrutura de tópicos</a:t>
            </a:r>
            <a:endParaRPr b="0" lang="pt-BR" sz="2000" spc="-1" strike="noStrike">
              <a:solidFill>
                <a:srgbClr val="000000"/>
              </a:solidFill>
              <a:latin typeface="Arial"/>
            </a:endParaRPr>
          </a:p>
          <a:p>
            <a:pPr lvl="5" marL="2384640" indent="-198720">
              <a:spcBef>
                <a:spcPts val="283"/>
              </a:spcBef>
              <a:buClr>
                <a:srgbClr val="000000"/>
              </a:buClr>
              <a:buSzPct val="45000"/>
              <a:buFont typeface="Wingdings" charset="2"/>
              <a:buChar char=""/>
            </a:pPr>
            <a:r>
              <a:rPr b="0" lang="pt-BR" sz="2000" spc="-1" strike="noStrike">
                <a:solidFill>
                  <a:srgbClr val="000000"/>
                </a:solidFill>
                <a:latin typeface="Arial"/>
              </a:rPr>
              <a:t>6.º nível da estrutura de tópicos</a:t>
            </a:r>
            <a:endParaRPr b="0" lang="pt-BR" sz="2000" spc="-1" strike="noStrike">
              <a:solidFill>
                <a:srgbClr val="000000"/>
              </a:solidFill>
              <a:latin typeface="Arial"/>
            </a:endParaRPr>
          </a:p>
          <a:p>
            <a:pPr lvl="6" marL="2782080" indent="-198720">
              <a:spcBef>
                <a:spcPts val="283"/>
              </a:spcBef>
              <a:buClr>
                <a:srgbClr val="000000"/>
              </a:buClr>
              <a:buSzPct val="45000"/>
              <a:buFont typeface="Wingdings" charset="2"/>
              <a:buChar char=""/>
            </a:pPr>
            <a:r>
              <a:rPr b="0" lang="pt-BR" sz="2000" spc="-1" strike="noStrike">
                <a:solidFill>
                  <a:srgbClr val="000000"/>
                </a:solidFill>
                <a:latin typeface="Arial"/>
              </a:rPr>
              <a:t>7.º nível da estrutura de tópicos</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17" name="Google Shape;46;p5"/>
          <p:cNvSpPr/>
          <p:nvPr/>
        </p:nvSpPr>
        <p:spPr>
          <a:xfrm rot="5400000">
            <a:off x="8075160" y="4102560"/>
            <a:ext cx="1290600" cy="579960"/>
          </a:xfrm>
          <a:custGeom>
            <a:avLst/>
            <a:gdLst>
              <a:gd name="textAreaLeft" fmla="*/ 0 w 1290600"/>
              <a:gd name="textAreaRight" fmla="*/ 1291680 w 1290600"/>
              <a:gd name="textAreaTop" fmla="*/ 0 h 579960"/>
              <a:gd name="textAreaBottom" fmla="*/ 581040 h 579960"/>
            </a:gdLst>
            <a:ahLst/>
            <a:rect l="textAreaLeft" t="textAreaTop" r="textAreaRight" b="textAreaBottom"/>
            <a:pathLst>
              <a:path w="43607" h="19614">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000000"/>
              </a:solidFill>
              <a:latin typeface="Arial"/>
              <a:ea typeface="DejaVu Sans"/>
            </a:endParaRPr>
          </a:p>
        </p:txBody>
      </p:sp>
      <p:sp>
        <p:nvSpPr>
          <p:cNvPr id="218"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buNone/>
            </a:pPr>
            <a:r>
              <a:rPr b="0" lang="pt-BR" sz="1800" spc="-1" strike="noStrike">
                <a:solidFill>
                  <a:srgbClr val="000000"/>
                </a:solidFill>
                <a:latin typeface="Arial"/>
              </a:rPr>
              <a:t>Clique para editar o formato do texto do título</a:t>
            </a:r>
            <a:endParaRPr b="0" lang="pt-BR" sz="1800" spc="-1" strike="noStrike">
              <a:solidFill>
                <a:srgbClr val="000000"/>
              </a:solidFill>
              <a:latin typeface="Arial"/>
            </a:endParaRPr>
          </a:p>
        </p:txBody>
      </p:sp>
      <p:sp>
        <p:nvSpPr>
          <p:cNvPr id="219" name="PlaceHolder 2"/>
          <p:cNvSpPr>
            <a:spLocks noGrp="1"/>
          </p:cNvSpPr>
          <p:nvPr>
            <p:ph type="body"/>
          </p:nvPr>
        </p:nvSpPr>
        <p:spPr>
          <a:xfrm>
            <a:off x="457200" y="1203480"/>
            <a:ext cx="1959120" cy="2982240"/>
          </a:xfrm>
          <a:prstGeom prst="rect">
            <a:avLst/>
          </a:prstGeom>
          <a:noFill/>
          <a:ln w="0">
            <a:noFill/>
          </a:ln>
        </p:spPr>
        <p:txBody>
          <a:bodyPr lIns="0" rIns="0" tIns="0" bIns="0" anchor="t">
            <a:normAutofit fontScale="48000"/>
          </a:bodyPr>
          <a:p>
            <a:pPr marL="207360" indent="-155520">
              <a:spcBef>
                <a:spcPts val="1417"/>
              </a:spcBef>
              <a:buClr>
                <a:srgbClr val="000000"/>
              </a:buClr>
              <a:buSzPct val="45000"/>
              <a:buFont typeface="Wingdings" charset="2"/>
              <a:buChar char=""/>
            </a:pPr>
            <a:r>
              <a:rPr b="0" lang="pt-BR" sz="1800" spc="-1" strike="noStrike">
                <a:solidFill>
                  <a:srgbClr val="000000"/>
                </a:solidFill>
                <a:latin typeface="Arial"/>
              </a:rPr>
              <a:t>Clique para editar o formato do texto da estrutura de tópicos</a:t>
            </a:r>
            <a:endParaRPr b="0" lang="pt-BR" sz="1800" spc="-1" strike="noStrike">
              <a:solidFill>
                <a:srgbClr val="000000"/>
              </a:solidFill>
              <a:latin typeface="Arial"/>
            </a:endParaRPr>
          </a:p>
          <a:p>
            <a:pPr lvl="1" marL="414720" indent="-155520">
              <a:spcBef>
                <a:spcPts val="1134"/>
              </a:spcBef>
              <a:buClr>
                <a:srgbClr val="000000"/>
              </a:buClr>
              <a:buSzPct val="75000"/>
              <a:buFont typeface="Symbol" charset="2"/>
              <a:buChar char=""/>
            </a:pPr>
            <a:r>
              <a:rPr b="0" lang="pt-BR" sz="1800" spc="-1" strike="noStrike">
                <a:solidFill>
                  <a:srgbClr val="000000"/>
                </a:solidFill>
                <a:latin typeface="Arial"/>
              </a:rPr>
              <a:t>2.º nível da estrutura de tópicos</a:t>
            </a:r>
            <a:endParaRPr b="0" lang="pt-BR" sz="1800" spc="-1" strike="noStrike">
              <a:solidFill>
                <a:srgbClr val="000000"/>
              </a:solidFill>
              <a:latin typeface="Arial"/>
            </a:endParaRPr>
          </a:p>
          <a:p>
            <a:pPr lvl="2" marL="622080" indent="-138240">
              <a:spcBef>
                <a:spcPts val="850"/>
              </a:spcBef>
              <a:buClr>
                <a:srgbClr val="000000"/>
              </a:buClr>
              <a:buSzPct val="45000"/>
              <a:buFont typeface="Wingdings" charset="2"/>
              <a:buChar char=""/>
            </a:pPr>
            <a:r>
              <a:rPr b="0" lang="pt-BR" sz="1800" spc="-1" strike="noStrike">
                <a:solidFill>
                  <a:srgbClr val="000000"/>
                </a:solidFill>
                <a:latin typeface="Arial"/>
              </a:rPr>
              <a:t>3.º nível da estrutura de tópicos</a:t>
            </a:r>
            <a:endParaRPr b="0" lang="pt-BR" sz="1800" spc="-1" strike="noStrike">
              <a:solidFill>
                <a:srgbClr val="000000"/>
              </a:solidFill>
              <a:latin typeface="Arial"/>
            </a:endParaRPr>
          </a:p>
          <a:p>
            <a:pPr lvl="3" marL="829440" indent="-103680">
              <a:spcBef>
                <a:spcPts val="567"/>
              </a:spcBef>
              <a:buClr>
                <a:srgbClr val="000000"/>
              </a:buClr>
              <a:buSzPct val="75000"/>
              <a:buFont typeface="Symbol" charset="2"/>
              <a:buChar char=""/>
            </a:pPr>
            <a:r>
              <a:rPr b="0" lang="pt-BR" sz="1800" spc="-1" strike="noStrike">
                <a:solidFill>
                  <a:srgbClr val="000000"/>
                </a:solidFill>
                <a:latin typeface="Arial"/>
              </a:rPr>
              <a:t>4.º nível da estrutura de tópicos</a:t>
            </a:r>
            <a:endParaRPr b="0" lang="pt-BR" sz="1800" spc="-1" strike="noStrike">
              <a:solidFill>
                <a:srgbClr val="000000"/>
              </a:solidFill>
              <a:latin typeface="Arial"/>
            </a:endParaRPr>
          </a:p>
          <a:p>
            <a:pPr lvl="4" marL="1036800" indent="-103680">
              <a:spcBef>
                <a:spcPts val="283"/>
              </a:spcBef>
              <a:buClr>
                <a:srgbClr val="000000"/>
              </a:buClr>
              <a:buSzPct val="45000"/>
              <a:buFont typeface="Wingdings" charset="2"/>
              <a:buChar char=""/>
            </a:pPr>
            <a:r>
              <a:rPr b="0" lang="pt-BR" sz="1800" spc="-1" strike="noStrike">
                <a:solidFill>
                  <a:srgbClr val="000000"/>
                </a:solidFill>
                <a:latin typeface="Arial"/>
              </a:rPr>
              <a:t>5.º nível da estrutura de tópicos</a:t>
            </a:r>
            <a:endParaRPr b="0" lang="pt-BR" sz="1800" spc="-1" strike="noStrike">
              <a:solidFill>
                <a:srgbClr val="000000"/>
              </a:solidFill>
              <a:latin typeface="Arial"/>
            </a:endParaRPr>
          </a:p>
          <a:p>
            <a:pPr lvl="5" marL="1244160" indent="-103680">
              <a:spcBef>
                <a:spcPts val="283"/>
              </a:spcBef>
              <a:buClr>
                <a:srgbClr val="000000"/>
              </a:buClr>
              <a:buSzPct val="45000"/>
              <a:buFont typeface="Wingdings" charset="2"/>
              <a:buChar char=""/>
            </a:pPr>
            <a:r>
              <a:rPr b="0" lang="pt-BR" sz="1800" spc="-1" strike="noStrike">
                <a:solidFill>
                  <a:srgbClr val="000000"/>
                </a:solidFill>
                <a:latin typeface="Arial"/>
              </a:rPr>
              <a:t>6.º nível da estrutura de tópicos</a:t>
            </a:r>
            <a:endParaRPr b="0" lang="pt-BR" sz="1800" spc="-1" strike="noStrike">
              <a:solidFill>
                <a:srgbClr val="000000"/>
              </a:solidFill>
              <a:latin typeface="Arial"/>
            </a:endParaRPr>
          </a:p>
          <a:p>
            <a:pPr lvl="6" marL="1451520" indent="-103680">
              <a:spcBef>
                <a:spcPts val="283"/>
              </a:spcBef>
              <a:buClr>
                <a:srgbClr val="000000"/>
              </a:buClr>
              <a:buSzPct val="45000"/>
              <a:buFont typeface="Wingdings" charset="2"/>
              <a:buChar char=""/>
            </a:pPr>
            <a:r>
              <a:rPr b="0" lang="pt-BR" sz="1800" spc="-1" strike="noStrike">
                <a:solidFill>
                  <a:srgbClr val="000000"/>
                </a:solidFill>
                <a:latin typeface="Arial"/>
              </a:rPr>
              <a:t>7.º nível da estrutura de tópicos</a:t>
            </a:r>
            <a:endParaRPr b="0" lang="pt-BR" sz="1800" spc="-1" strike="noStrike">
              <a:solidFill>
                <a:srgbClr val="000000"/>
              </a:solidFill>
              <a:latin typeface="Arial"/>
            </a:endParaRPr>
          </a:p>
        </p:txBody>
      </p:sp>
      <p:sp>
        <p:nvSpPr>
          <p:cNvPr id="220" name="PlaceHolder 3"/>
          <p:cNvSpPr>
            <a:spLocks noGrp="1"/>
          </p:cNvSpPr>
          <p:nvPr>
            <p:ph type="body"/>
          </p:nvPr>
        </p:nvSpPr>
        <p:spPr>
          <a:xfrm>
            <a:off x="2514960" y="1203480"/>
            <a:ext cx="1959120" cy="2982240"/>
          </a:xfrm>
          <a:prstGeom prst="rect">
            <a:avLst/>
          </a:prstGeom>
          <a:noFill/>
          <a:ln w="0">
            <a:noFill/>
          </a:ln>
        </p:spPr>
        <p:txBody>
          <a:bodyPr lIns="0" rIns="0" tIns="0" bIns="0" anchor="t">
            <a:normAutofit fontScale="48000"/>
          </a:bodyPr>
          <a:p>
            <a:pPr marL="207360" indent="-155520">
              <a:spcBef>
                <a:spcPts val="1417"/>
              </a:spcBef>
              <a:buClr>
                <a:srgbClr val="000000"/>
              </a:buClr>
              <a:buSzPct val="45000"/>
              <a:buFont typeface="Wingdings" charset="2"/>
              <a:buChar char=""/>
            </a:pPr>
            <a:r>
              <a:rPr b="0" lang="pt-BR" sz="1800" spc="-1" strike="noStrike">
                <a:solidFill>
                  <a:srgbClr val="000000"/>
                </a:solidFill>
                <a:latin typeface="Arial"/>
              </a:rPr>
              <a:t>Clique para editar o formato do texto da estrutura de tópicos</a:t>
            </a:r>
            <a:endParaRPr b="0" lang="pt-BR" sz="1800" spc="-1" strike="noStrike">
              <a:solidFill>
                <a:srgbClr val="000000"/>
              </a:solidFill>
              <a:latin typeface="Arial"/>
            </a:endParaRPr>
          </a:p>
          <a:p>
            <a:pPr lvl="1" marL="414720" indent="-155520">
              <a:spcBef>
                <a:spcPts val="1134"/>
              </a:spcBef>
              <a:buClr>
                <a:srgbClr val="000000"/>
              </a:buClr>
              <a:buSzPct val="75000"/>
              <a:buFont typeface="Symbol" charset="2"/>
              <a:buChar char=""/>
            </a:pPr>
            <a:r>
              <a:rPr b="0" lang="pt-BR" sz="1800" spc="-1" strike="noStrike">
                <a:solidFill>
                  <a:srgbClr val="000000"/>
                </a:solidFill>
                <a:latin typeface="Arial"/>
              </a:rPr>
              <a:t>2.º nível da estrutura de tópicos</a:t>
            </a:r>
            <a:endParaRPr b="0" lang="pt-BR" sz="1800" spc="-1" strike="noStrike">
              <a:solidFill>
                <a:srgbClr val="000000"/>
              </a:solidFill>
              <a:latin typeface="Arial"/>
            </a:endParaRPr>
          </a:p>
          <a:p>
            <a:pPr lvl="2" marL="622080" indent="-138240">
              <a:spcBef>
                <a:spcPts val="850"/>
              </a:spcBef>
              <a:buClr>
                <a:srgbClr val="000000"/>
              </a:buClr>
              <a:buSzPct val="45000"/>
              <a:buFont typeface="Wingdings" charset="2"/>
              <a:buChar char=""/>
            </a:pPr>
            <a:r>
              <a:rPr b="0" lang="pt-BR" sz="1800" spc="-1" strike="noStrike">
                <a:solidFill>
                  <a:srgbClr val="000000"/>
                </a:solidFill>
                <a:latin typeface="Arial"/>
              </a:rPr>
              <a:t>3.º nível da estrutura de tópicos</a:t>
            </a:r>
            <a:endParaRPr b="0" lang="pt-BR" sz="1800" spc="-1" strike="noStrike">
              <a:solidFill>
                <a:srgbClr val="000000"/>
              </a:solidFill>
              <a:latin typeface="Arial"/>
            </a:endParaRPr>
          </a:p>
          <a:p>
            <a:pPr lvl="3" marL="829440" indent="-103680">
              <a:spcBef>
                <a:spcPts val="567"/>
              </a:spcBef>
              <a:buClr>
                <a:srgbClr val="000000"/>
              </a:buClr>
              <a:buSzPct val="75000"/>
              <a:buFont typeface="Symbol" charset="2"/>
              <a:buChar char=""/>
            </a:pPr>
            <a:r>
              <a:rPr b="0" lang="pt-BR" sz="1800" spc="-1" strike="noStrike">
                <a:solidFill>
                  <a:srgbClr val="000000"/>
                </a:solidFill>
                <a:latin typeface="Arial"/>
              </a:rPr>
              <a:t>4.º nível da estrutura de tópicos</a:t>
            </a:r>
            <a:endParaRPr b="0" lang="pt-BR" sz="1800" spc="-1" strike="noStrike">
              <a:solidFill>
                <a:srgbClr val="000000"/>
              </a:solidFill>
              <a:latin typeface="Arial"/>
            </a:endParaRPr>
          </a:p>
          <a:p>
            <a:pPr lvl="4" marL="1036800" indent="-103680">
              <a:spcBef>
                <a:spcPts val="283"/>
              </a:spcBef>
              <a:buClr>
                <a:srgbClr val="000000"/>
              </a:buClr>
              <a:buSzPct val="45000"/>
              <a:buFont typeface="Wingdings" charset="2"/>
              <a:buChar char=""/>
            </a:pPr>
            <a:r>
              <a:rPr b="0" lang="pt-BR" sz="1800" spc="-1" strike="noStrike">
                <a:solidFill>
                  <a:srgbClr val="000000"/>
                </a:solidFill>
                <a:latin typeface="Arial"/>
              </a:rPr>
              <a:t>5.º nível da estrutura de tópicos</a:t>
            </a:r>
            <a:endParaRPr b="0" lang="pt-BR" sz="1800" spc="-1" strike="noStrike">
              <a:solidFill>
                <a:srgbClr val="000000"/>
              </a:solidFill>
              <a:latin typeface="Arial"/>
            </a:endParaRPr>
          </a:p>
          <a:p>
            <a:pPr lvl="5" marL="1244160" indent="-103680">
              <a:spcBef>
                <a:spcPts val="283"/>
              </a:spcBef>
              <a:buClr>
                <a:srgbClr val="000000"/>
              </a:buClr>
              <a:buSzPct val="45000"/>
              <a:buFont typeface="Wingdings" charset="2"/>
              <a:buChar char=""/>
            </a:pPr>
            <a:r>
              <a:rPr b="0" lang="pt-BR" sz="1800" spc="-1" strike="noStrike">
                <a:solidFill>
                  <a:srgbClr val="000000"/>
                </a:solidFill>
                <a:latin typeface="Arial"/>
              </a:rPr>
              <a:t>6.º nível da estrutura de tópicos</a:t>
            </a:r>
            <a:endParaRPr b="0" lang="pt-BR" sz="1800" spc="-1" strike="noStrike">
              <a:solidFill>
                <a:srgbClr val="000000"/>
              </a:solidFill>
              <a:latin typeface="Arial"/>
            </a:endParaRPr>
          </a:p>
          <a:p>
            <a:pPr lvl="6" marL="1451520" indent="-103680">
              <a:spcBef>
                <a:spcPts val="283"/>
              </a:spcBef>
              <a:buClr>
                <a:srgbClr val="000000"/>
              </a:buClr>
              <a:buSzPct val="45000"/>
              <a:buFont typeface="Wingdings" charset="2"/>
              <a:buChar char=""/>
            </a:pPr>
            <a:r>
              <a:rPr b="0" lang="pt-BR" sz="1800" spc="-1" strike="noStrike">
                <a:solidFill>
                  <a:srgbClr val="000000"/>
                </a:solidFill>
                <a:latin typeface="Arial"/>
              </a:rPr>
              <a:t>7.º nível da estrutura de tópicos</a:t>
            </a:r>
            <a:endParaRPr b="0" lang="pt-B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e5e5"/>
        </a:solidFill>
      </p:bgPr>
    </p:bg>
    <p:spTree>
      <p:nvGrpSpPr>
        <p:cNvPr id="1" name=""/>
        <p:cNvGrpSpPr/>
        <p:nvPr/>
      </p:nvGrpSpPr>
      <p:grpSpPr>
        <a:xfrm>
          <a:off x="0" y="0"/>
          <a:ext cx="0" cy="0"/>
          <a:chOff x="0" y="0"/>
          <a:chExt cx="0" cy="0"/>
        </a:xfrm>
      </p:grpSpPr>
      <p:sp>
        <p:nvSpPr>
          <p:cNvPr id="257" name="PlaceHolder 1"/>
          <p:cNvSpPr>
            <a:spLocks noGrp="1"/>
          </p:cNvSpPr>
          <p:nvPr>
            <p:ph type="subTitle"/>
          </p:nvPr>
        </p:nvSpPr>
        <p:spPr>
          <a:xfrm>
            <a:off x="746280" y="3304440"/>
            <a:ext cx="4847040" cy="474840"/>
          </a:xfrm>
          <a:prstGeom prst="rect">
            <a:avLst/>
          </a:prstGeom>
          <a:noFill/>
          <a:ln w="0">
            <a:noFill/>
          </a:ln>
        </p:spPr>
        <p:txBody>
          <a:bodyPr lIns="0" rIns="0" tIns="91440" bIns="91440" anchor="t">
            <a:noAutofit/>
          </a:bodyPr>
          <a:p>
            <a:pPr>
              <a:lnSpc>
                <a:spcPct val="100000"/>
              </a:lnSpc>
              <a:tabLst>
                <a:tab algn="l" pos="0"/>
              </a:tabLst>
            </a:pPr>
            <a:r>
              <a:rPr b="0" lang="en" sz="1600" spc="-1" strike="noStrike">
                <a:solidFill>
                  <a:schemeClr val="dk1"/>
                </a:solidFill>
                <a:latin typeface="Poppins"/>
                <a:ea typeface="Poppins"/>
              </a:rPr>
              <a:t>Andre Felype</a:t>
            </a:r>
            <a:endParaRPr b="0" lang="pt-BR" sz="1600" spc="-1" strike="noStrike">
              <a:solidFill>
                <a:srgbClr val="000000"/>
              </a:solidFill>
              <a:latin typeface="Arial"/>
            </a:endParaRPr>
          </a:p>
          <a:p>
            <a:pPr>
              <a:lnSpc>
                <a:spcPct val="100000"/>
              </a:lnSpc>
              <a:tabLst>
                <a:tab algn="l" pos="0"/>
              </a:tabLst>
            </a:pPr>
            <a:r>
              <a:rPr b="0" lang="en" sz="1600" spc="-1" strike="noStrike">
                <a:solidFill>
                  <a:schemeClr val="dk1"/>
                </a:solidFill>
                <a:latin typeface="Poppins"/>
                <a:ea typeface="Poppins"/>
              </a:rPr>
              <a:t>Automated test developer</a:t>
            </a:r>
            <a:endParaRPr b="0" lang="pt-BR" sz="1600" spc="-1" strike="noStrike">
              <a:solidFill>
                <a:srgbClr val="000000"/>
              </a:solidFill>
              <a:latin typeface="Arial"/>
            </a:endParaRPr>
          </a:p>
          <a:p>
            <a:pPr>
              <a:lnSpc>
                <a:spcPct val="100000"/>
              </a:lnSpc>
              <a:tabLst>
                <a:tab algn="l" pos="0"/>
              </a:tabLst>
            </a:pPr>
            <a:endParaRPr b="0" lang="pt-BR" sz="1600" spc="-1" strike="noStrike">
              <a:solidFill>
                <a:srgbClr val="000000"/>
              </a:solidFill>
              <a:latin typeface="Arial"/>
            </a:endParaRPr>
          </a:p>
        </p:txBody>
      </p:sp>
      <p:sp>
        <p:nvSpPr>
          <p:cNvPr id="258" name="Google Shape;281;p32"/>
          <p:cNvSpPr/>
          <p:nvPr/>
        </p:nvSpPr>
        <p:spPr>
          <a:xfrm>
            <a:off x="290520" y="157680"/>
            <a:ext cx="844200" cy="844200"/>
          </a:xfrm>
          <a:prstGeom prst="ellipse">
            <a:avLst/>
          </a:prstGeom>
          <a:noFill/>
          <a:ln w="38100">
            <a:solidFill>
              <a:srgbClr val="9ba8e9"/>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000000"/>
              </a:solidFill>
              <a:latin typeface="Arial"/>
              <a:ea typeface="DejaVu Sans"/>
            </a:endParaRPr>
          </a:p>
        </p:txBody>
      </p:sp>
      <p:sp>
        <p:nvSpPr>
          <p:cNvPr id="259" name="PlaceHolder 2"/>
          <p:cNvSpPr>
            <a:spLocks noGrp="1"/>
          </p:cNvSpPr>
          <p:nvPr>
            <p:ph type="title"/>
          </p:nvPr>
        </p:nvSpPr>
        <p:spPr>
          <a:xfrm>
            <a:off x="720000" y="1090080"/>
            <a:ext cx="4847040" cy="2149200"/>
          </a:xfrm>
          <a:prstGeom prst="rect">
            <a:avLst/>
          </a:prstGeom>
          <a:noFill/>
          <a:ln w="0">
            <a:noFill/>
          </a:ln>
        </p:spPr>
        <p:txBody>
          <a:bodyPr lIns="0" rIns="0" tIns="91440" bIns="91440" anchor="t">
            <a:noAutofit/>
          </a:bodyPr>
          <a:p>
            <a:pPr indent="0">
              <a:lnSpc>
                <a:spcPct val="100000"/>
              </a:lnSpc>
              <a:buNone/>
              <a:tabLst>
                <a:tab algn="l" pos="0"/>
              </a:tabLst>
            </a:pPr>
            <a:r>
              <a:rPr b="0" lang="en" sz="3600" spc="-1" strike="noStrike">
                <a:solidFill>
                  <a:schemeClr val="dk1"/>
                </a:solidFill>
                <a:latin typeface="Sora"/>
                <a:ea typeface="Sora"/>
              </a:rPr>
              <a:t>Linguagem,Código e Vocabulário Técnico </a:t>
            </a:r>
            <a:endParaRPr b="0" lang="pt-BR" sz="3600" spc="-1" strike="noStrike">
              <a:solidFill>
                <a:srgbClr val="000000"/>
              </a:solidFill>
              <a:latin typeface="Arial"/>
            </a:endParaRPr>
          </a:p>
        </p:txBody>
      </p:sp>
      <p:sp>
        <p:nvSpPr>
          <p:cNvPr id="260" name="Google Shape;283;p32"/>
          <p:cNvSpPr/>
          <p:nvPr/>
        </p:nvSpPr>
        <p:spPr>
          <a:xfrm>
            <a:off x="5594040" y="1112040"/>
            <a:ext cx="3344760" cy="3344760"/>
          </a:xfrm>
          <a:prstGeom prst="ellipse">
            <a:avLst/>
          </a:pr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000000"/>
              </a:solidFill>
              <a:latin typeface="Arial"/>
              <a:ea typeface="DejaVu Sans"/>
            </a:endParaRPr>
          </a:p>
        </p:txBody>
      </p:sp>
      <p:sp>
        <p:nvSpPr>
          <p:cNvPr id="261" name="Google Shape;284;p32"/>
          <p:cNvSpPr/>
          <p:nvPr/>
        </p:nvSpPr>
        <p:spPr>
          <a:xfrm>
            <a:off x="125640" y="3887640"/>
            <a:ext cx="1139040" cy="569160"/>
          </a:xfrm>
          <a:custGeom>
            <a:avLst/>
            <a:gdLst>
              <a:gd name="textAreaLeft" fmla="*/ 0 w 1139040"/>
              <a:gd name="textAreaRight" fmla="*/ 1140120 w 1139040"/>
              <a:gd name="textAreaTop" fmla="*/ 0 h 569160"/>
              <a:gd name="textAreaBottom" fmla="*/ 570240 h 56916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rgbClr val="e06666"/>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2707920" y="444960"/>
            <a:ext cx="5715360" cy="571680"/>
          </a:xfrm>
          <a:prstGeom prst="rect">
            <a:avLst/>
          </a:prstGeom>
          <a:noFill/>
          <a:ln w="0">
            <a:noFill/>
          </a:ln>
        </p:spPr>
        <p:txBody>
          <a:bodyPr lIns="0" rIns="0" tIns="91440" bIns="91440" anchor="t">
            <a:noAutofit/>
          </a:bodyPr>
          <a:p>
            <a:pPr indent="0">
              <a:lnSpc>
                <a:spcPct val="100000"/>
              </a:lnSpc>
              <a:buNone/>
              <a:tabLst>
                <a:tab algn="l" pos="0"/>
              </a:tabLst>
            </a:pPr>
            <a:r>
              <a:rPr b="0" lang="pt-BR" sz="1800" spc="-1" strike="noStrike">
                <a:solidFill>
                  <a:srgbClr val="000000"/>
                </a:solidFill>
                <a:latin typeface="Arial"/>
              </a:rPr>
              <a:t>Crônica</a:t>
            </a:r>
            <a:endParaRPr b="0" lang="pt-BR" sz="1800" spc="-1" strike="noStrike">
              <a:solidFill>
                <a:srgbClr val="000000"/>
              </a:solidFill>
              <a:latin typeface="Arial"/>
            </a:endParaRPr>
          </a:p>
        </p:txBody>
      </p:sp>
      <p:sp>
        <p:nvSpPr>
          <p:cNvPr id="306" name="PlaceHolder 2"/>
          <p:cNvSpPr>
            <a:spLocks noGrp="1"/>
          </p:cNvSpPr>
          <p:nvPr>
            <p:ph type="subTitle"/>
          </p:nvPr>
        </p:nvSpPr>
        <p:spPr>
          <a:xfrm>
            <a:off x="1701720" y="1133280"/>
            <a:ext cx="5306760" cy="1405080"/>
          </a:xfrm>
          <a:prstGeom prst="rect">
            <a:avLst/>
          </a:prstGeom>
          <a:noFill/>
          <a:ln w="0">
            <a:noFill/>
          </a:ln>
        </p:spPr>
        <p:txBody>
          <a:bodyPr lIns="90000" rIns="90000" tIns="91440" bIns="91440" anchor="t">
            <a:noAutofit/>
          </a:bodyPr>
          <a:p>
            <a:pPr indent="0" algn="ctr">
              <a:lnSpc>
                <a:spcPct val="100000"/>
              </a:lnSpc>
              <a:buNone/>
              <a:tabLst>
                <a:tab algn="l" pos="0"/>
              </a:tabLst>
            </a:pPr>
            <a:r>
              <a:rPr b="0" lang="en" sz="1400" spc="-1" strike="noStrike">
                <a:solidFill>
                  <a:schemeClr val="dk1"/>
                </a:solidFill>
                <a:latin typeface="Poppins"/>
                <a:ea typeface="Poppins"/>
              </a:rPr>
              <a:t>A crônica é um texto narrativo curto, centrado numa única situação de conflito e escrito em linguagem coloquial. Crônicas têm como assunto preferencial os pequenos conflitos do cotidiano. São exemplos de crônica “A borboleta amarela”, de Rubem Braga, “O homem nu”, de Fernando Sabino, e os textos da Comédia da Vida Privada, de Luís Fernando Veríssimo.</a:t>
            </a:r>
            <a:endParaRPr b="0" lang="pt-BR" sz="1400" spc="-1" strike="noStrike">
              <a:solidFill>
                <a:srgbClr val="000000"/>
              </a:solidFill>
              <a:latin typeface="Arial"/>
            </a:endParaRPr>
          </a:p>
          <a:p>
            <a:pPr indent="0" algn="ctr">
              <a:lnSpc>
                <a:spcPct val="100000"/>
              </a:lnSpc>
              <a:buNone/>
              <a:tabLst>
                <a:tab algn="l" pos="0"/>
              </a:tabLst>
            </a:pPr>
            <a:endParaRPr b="0" lang="pt-BR" sz="1400" spc="-1" strike="noStrike">
              <a:solidFill>
                <a:srgbClr val="000000"/>
              </a:solidFill>
              <a:latin typeface="Arial"/>
            </a:endParaRPr>
          </a:p>
          <a:p>
            <a:pPr indent="0" algn="ctr">
              <a:lnSpc>
                <a:spcPct val="100000"/>
              </a:lnSpc>
              <a:buNone/>
              <a:tabLst>
                <a:tab algn="l" pos="0"/>
              </a:tabLst>
            </a:pPr>
            <a:r>
              <a:rPr b="0" lang="en" sz="1400" spc="-1" strike="noStrike">
                <a:solidFill>
                  <a:schemeClr val="dk1"/>
                </a:solidFill>
                <a:latin typeface="Poppins"/>
                <a:ea typeface="Poppins"/>
              </a:rPr>
              <a:t> </a:t>
            </a:r>
            <a:r>
              <a:rPr b="0" lang="en" sz="1400" spc="-1" strike="noStrike">
                <a:solidFill>
                  <a:schemeClr val="dk1"/>
                </a:solidFill>
                <a:latin typeface="Poppins"/>
                <a:ea typeface="Poppins"/>
              </a:rPr>
              <a:t>texto curto, com acontecimentos reais ou fictícios.</a:t>
            </a:r>
            <a:endParaRPr b="0" lang="pt-BR" sz="1400" spc="-1" strike="noStrike">
              <a:solidFill>
                <a:srgbClr val="000000"/>
              </a:solidFill>
              <a:latin typeface="Arial"/>
            </a:endParaRPr>
          </a:p>
          <a:p>
            <a:pPr indent="0" algn="ctr">
              <a:lnSpc>
                <a:spcPct val="100000"/>
              </a:lnSpc>
              <a:buNone/>
              <a:tabLst>
                <a:tab algn="l" pos="0"/>
              </a:tabLst>
            </a:pPr>
            <a:endParaRPr b="0" lang="pt-BR" sz="1400" spc="-1" strike="noStrike">
              <a:solidFill>
                <a:srgbClr val="000000"/>
              </a:solidFill>
              <a:latin typeface="Arial"/>
            </a:endParaRPr>
          </a:p>
          <a:p>
            <a:pPr indent="0" algn="ctr">
              <a:lnSpc>
                <a:spcPct val="100000"/>
              </a:lnSpc>
              <a:buNone/>
              <a:tabLst>
                <a:tab algn="l" pos="0"/>
              </a:tabLst>
            </a:pPr>
            <a:endParaRPr b="0" lang="pt-BR" sz="1400" spc="-1" strike="noStrike">
              <a:solidFill>
                <a:srgbClr val="000000"/>
              </a:solidFill>
              <a:latin typeface="Arial"/>
            </a:endParaRPr>
          </a:p>
          <a:p>
            <a:pPr indent="0" algn="ctr">
              <a:lnSpc>
                <a:spcPct val="100000"/>
              </a:lnSpc>
              <a:buNone/>
              <a:tabLst>
                <a:tab algn="l" pos="0"/>
              </a:tabLst>
            </a:pPr>
            <a:endParaRPr b="0" lang="pt-BR" sz="1400" spc="-1" strike="noStrike">
              <a:solidFill>
                <a:srgbClr val="000000"/>
              </a:solidFill>
              <a:latin typeface="Arial"/>
            </a:endParaRPr>
          </a:p>
        </p:txBody>
      </p:sp>
      <p:sp>
        <p:nvSpPr>
          <p:cNvPr id="307" name="Google Shape;348;p 3"/>
          <p:cNvSpPr/>
          <p:nvPr/>
        </p:nvSpPr>
        <p:spPr>
          <a:xfrm>
            <a:off x="-678240" y="79920"/>
            <a:ext cx="1304640" cy="651600"/>
          </a:xfrm>
          <a:custGeom>
            <a:avLst/>
            <a:gdLst>
              <a:gd name="textAreaLeft" fmla="*/ 0 w 1304640"/>
              <a:gd name="textAreaRight" fmla="*/ 1305720 w 1304640"/>
              <a:gd name="textAreaTop" fmla="*/ 0 h 651600"/>
              <a:gd name="textAreaBottom" fmla="*/ 652680 h 65160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08" name="Google Shape;349;p 3"/>
          <p:cNvSpPr/>
          <p:nvPr/>
        </p:nvSpPr>
        <p:spPr>
          <a:xfrm>
            <a:off x="-678240" y="730080"/>
            <a:ext cx="1304640" cy="651600"/>
          </a:xfrm>
          <a:custGeom>
            <a:avLst/>
            <a:gdLst>
              <a:gd name="textAreaLeft" fmla="*/ 0 w 1304640"/>
              <a:gd name="textAreaRight" fmla="*/ 1305720 w 1304640"/>
              <a:gd name="textAreaTop" fmla="*/ 0 h 651600"/>
              <a:gd name="textAreaBottom" fmla="*/ 652680 h 65160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09" name="Google Shape;350;p 3"/>
          <p:cNvSpPr/>
          <p:nvPr/>
        </p:nvSpPr>
        <p:spPr>
          <a:xfrm rot="10800000">
            <a:off x="720360" y="1133640"/>
            <a:ext cx="981360" cy="486360"/>
          </a:xfrm>
          <a:custGeom>
            <a:avLst/>
            <a:gdLst>
              <a:gd name="textAreaLeft" fmla="*/ 0 w 981360"/>
              <a:gd name="textAreaRight" fmla="*/ 982440 w 981360"/>
              <a:gd name="textAreaTop" fmla="*/ 0 h 486360"/>
              <a:gd name="textAreaBottom" fmla="*/ 487440 h 486360"/>
            </a:gdLst>
            <a:ahLst/>
            <a:rect l="textAreaLeft" t="textAreaTop" r="textAreaRight" b="textAreaBottom"/>
            <a:pathLst>
              <a:path w="37953" h="18831">
                <a:moveTo>
                  <a:pt x="4347" y="6578"/>
                </a:moveTo>
                <a:lnTo>
                  <a:pt x="4343" y="6580"/>
                </a:lnTo>
                <a:lnTo>
                  <a:pt x="4343" y="6581"/>
                </a:lnTo>
                <a:cubicBezTo>
                  <a:pt x="4344" y="6581"/>
                  <a:pt x="4346" y="6582"/>
                  <a:pt x="4347" y="6582"/>
                </a:cubicBezTo>
                <a:lnTo>
                  <a:pt x="4347" y="6582"/>
                </a:lnTo>
                <a:cubicBezTo>
                  <a:pt x="4347" y="6580"/>
                  <a:pt x="4347" y="6579"/>
                  <a:pt x="4347" y="6578"/>
                </a:cubicBezTo>
                <a:close/>
                <a:moveTo>
                  <a:pt x="22271" y="1"/>
                </a:moveTo>
                <a:cubicBezTo>
                  <a:pt x="21181" y="3041"/>
                  <a:pt x="20094" y="6076"/>
                  <a:pt x="19006" y="9110"/>
                </a:cubicBezTo>
                <a:cubicBezTo>
                  <a:pt x="18986" y="9109"/>
                  <a:pt x="18965" y="9107"/>
                  <a:pt x="18945" y="9106"/>
                </a:cubicBezTo>
                <a:cubicBezTo>
                  <a:pt x="17861" y="6082"/>
                  <a:pt x="16777" y="3057"/>
                  <a:pt x="15687" y="15"/>
                </a:cubicBezTo>
                <a:cubicBezTo>
                  <a:pt x="15601" y="97"/>
                  <a:pt x="15626" y="170"/>
                  <a:pt x="15627" y="233"/>
                </a:cubicBezTo>
                <a:cubicBezTo>
                  <a:pt x="15639" y="1085"/>
                  <a:pt x="15639" y="1936"/>
                  <a:pt x="15649" y="2787"/>
                </a:cubicBezTo>
                <a:cubicBezTo>
                  <a:pt x="15675" y="5024"/>
                  <a:pt x="15665" y="7260"/>
                  <a:pt x="15667" y="9498"/>
                </a:cubicBezTo>
                <a:cubicBezTo>
                  <a:pt x="15667" y="9553"/>
                  <a:pt x="15698" y="9635"/>
                  <a:pt x="15625" y="9658"/>
                </a:cubicBezTo>
                <a:cubicBezTo>
                  <a:pt x="15617" y="9661"/>
                  <a:pt x="15609" y="9662"/>
                  <a:pt x="15602" y="9662"/>
                </a:cubicBezTo>
                <a:cubicBezTo>
                  <a:pt x="15550" y="9662"/>
                  <a:pt x="15523" y="9596"/>
                  <a:pt x="15490" y="9556"/>
                </a:cubicBezTo>
                <a:cubicBezTo>
                  <a:pt x="14922" y="8874"/>
                  <a:pt x="14353" y="8190"/>
                  <a:pt x="13786" y="7506"/>
                </a:cubicBezTo>
                <a:cubicBezTo>
                  <a:pt x="12560" y="6026"/>
                  <a:pt x="11334" y="4546"/>
                  <a:pt x="10107" y="3065"/>
                </a:cubicBezTo>
                <a:cubicBezTo>
                  <a:pt x="9901" y="2818"/>
                  <a:pt x="9690" y="2575"/>
                  <a:pt x="9481" y="2330"/>
                </a:cubicBezTo>
                <a:lnTo>
                  <a:pt x="9415" y="2367"/>
                </a:lnTo>
                <a:cubicBezTo>
                  <a:pt x="10524" y="5372"/>
                  <a:pt x="11635" y="8375"/>
                  <a:pt x="12745" y="11382"/>
                </a:cubicBezTo>
                <a:cubicBezTo>
                  <a:pt x="12726" y="11387"/>
                  <a:pt x="12710" y="11390"/>
                  <a:pt x="12695" y="11390"/>
                </a:cubicBezTo>
                <a:cubicBezTo>
                  <a:pt x="12644" y="11390"/>
                  <a:pt x="12618" y="11362"/>
                  <a:pt x="12588" y="11345"/>
                </a:cubicBezTo>
                <a:cubicBezTo>
                  <a:pt x="10002" y="9835"/>
                  <a:pt x="7416" y="8324"/>
                  <a:pt x="4828" y="6816"/>
                </a:cubicBezTo>
                <a:cubicBezTo>
                  <a:pt x="4674" y="6726"/>
                  <a:pt x="4537" y="6597"/>
                  <a:pt x="4347" y="6582"/>
                </a:cubicBezTo>
                <a:lnTo>
                  <a:pt x="4347" y="6582"/>
                </a:lnTo>
                <a:cubicBezTo>
                  <a:pt x="4352" y="6655"/>
                  <a:pt x="4408" y="6698"/>
                  <a:pt x="4450" y="6748"/>
                </a:cubicBezTo>
                <a:cubicBezTo>
                  <a:pt x="4920" y="7297"/>
                  <a:pt x="5389" y="7845"/>
                  <a:pt x="5857" y="8395"/>
                </a:cubicBezTo>
                <a:cubicBezTo>
                  <a:pt x="7277" y="10070"/>
                  <a:pt x="8698" y="11744"/>
                  <a:pt x="10112" y="13424"/>
                </a:cubicBezTo>
                <a:cubicBezTo>
                  <a:pt x="10260" y="13601"/>
                  <a:pt x="10456" y="13752"/>
                  <a:pt x="10551" y="14009"/>
                </a:cubicBezTo>
                <a:cubicBezTo>
                  <a:pt x="7361" y="13430"/>
                  <a:pt x="4205" y="12857"/>
                  <a:pt x="1051" y="12285"/>
                </a:cubicBezTo>
                <a:cubicBezTo>
                  <a:pt x="1045" y="12309"/>
                  <a:pt x="1039" y="12331"/>
                  <a:pt x="1033" y="12355"/>
                </a:cubicBezTo>
                <a:cubicBezTo>
                  <a:pt x="3820" y="13945"/>
                  <a:pt x="6606" y="15535"/>
                  <a:pt x="9393" y="17125"/>
                </a:cubicBezTo>
                <a:cubicBezTo>
                  <a:pt x="9388" y="17145"/>
                  <a:pt x="9385" y="17165"/>
                  <a:pt x="9380" y="17186"/>
                </a:cubicBezTo>
                <a:cubicBezTo>
                  <a:pt x="6254" y="17720"/>
                  <a:pt x="3127" y="18255"/>
                  <a:pt x="1" y="18791"/>
                </a:cubicBezTo>
                <a:cubicBezTo>
                  <a:pt x="2" y="18805"/>
                  <a:pt x="3" y="18818"/>
                  <a:pt x="5" y="18831"/>
                </a:cubicBezTo>
                <a:lnTo>
                  <a:pt x="37949" y="18831"/>
                </a:lnTo>
                <a:cubicBezTo>
                  <a:pt x="37950" y="18818"/>
                  <a:pt x="37951" y="18805"/>
                  <a:pt x="37952" y="18791"/>
                </a:cubicBezTo>
                <a:cubicBezTo>
                  <a:pt x="34824" y="18255"/>
                  <a:pt x="31695" y="17720"/>
                  <a:pt x="28566" y="17185"/>
                </a:cubicBezTo>
                <a:cubicBezTo>
                  <a:pt x="28566" y="17164"/>
                  <a:pt x="28566" y="17143"/>
                  <a:pt x="28566" y="17122"/>
                </a:cubicBezTo>
                <a:cubicBezTo>
                  <a:pt x="31352" y="15531"/>
                  <a:pt x="34139" y="13941"/>
                  <a:pt x="36925" y="12351"/>
                </a:cubicBezTo>
                <a:cubicBezTo>
                  <a:pt x="36917" y="12330"/>
                  <a:pt x="36909" y="12308"/>
                  <a:pt x="36902" y="12285"/>
                </a:cubicBezTo>
                <a:cubicBezTo>
                  <a:pt x="33733" y="12859"/>
                  <a:pt x="30566" y="13434"/>
                  <a:pt x="27336" y="14020"/>
                </a:cubicBezTo>
                <a:cubicBezTo>
                  <a:pt x="29457" y="11519"/>
                  <a:pt x="31540" y="9060"/>
                  <a:pt x="33624" y="6601"/>
                </a:cubicBezTo>
                <a:cubicBezTo>
                  <a:pt x="33607" y="6585"/>
                  <a:pt x="33590" y="6567"/>
                  <a:pt x="33573" y="6551"/>
                </a:cubicBezTo>
                <a:lnTo>
                  <a:pt x="25255" y="11411"/>
                </a:lnTo>
                <a:cubicBezTo>
                  <a:pt x="25238" y="11400"/>
                  <a:pt x="25223" y="11389"/>
                  <a:pt x="25207" y="11378"/>
                </a:cubicBezTo>
                <a:cubicBezTo>
                  <a:pt x="26322" y="8365"/>
                  <a:pt x="27437" y="5350"/>
                  <a:pt x="28551" y="2336"/>
                </a:cubicBezTo>
                <a:cubicBezTo>
                  <a:pt x="28535" y="2325"/>
                  <a:pt x="28519" y="2314"/>
                  <a:pt x="28502" y="2304"/>
                </a:cubicBezTo>
                <a:cubicBezTo>
                  <a:pt x="28433" y="2378"/>
                  <a:pt x="28360" y="2449"/>
                  <a:pt x="28295" y="2527"/>
                </a:cubicBezTo>
                <a:cubicBezTo>
                  <a:pt x="27432" y="3567"/>
                  <a:pt x="26570" y="4609"/>
                  <a:pt x="25706" y="5650"/>
                </a:cubicBezTo>
                <a:cubicBezTo>
                  <a:pt x="24634" y="6942"/>
                  <a:pt x="23560" y="8233"/>
                  <a:pt x="22486" y="9523"/>
                </a:cubicBezTo>
                <a:cubicBezTo>
                  <a:pt x="22446" y="9572"/>
                  <a:pt x="22417" y="9661"/>
                  <a:pt x="22353" y="9661"/>
                </a:cubicBezTo>
                <a:cubicBezTo>
                  <a:pt x="22344" y="9661"/>
                  <a:pt x="22335" y="9659"/>
                  <a:pt x="22325" y="9656"/>
                </a:cubicBezTo>
                <a:cubicBezTo>
                  <a:pt x="22242" y="9626"/>
                  <a:pt x="22281" y="9521"/>
                  <a:pt x="22282" y="9450"/>
                </a:cubicBezTo>
                <a:cubicBezTo>
                  <a:pt x="22300" y="7959"/>
                  <a:pt x="22281" y="6469"/>
                  <a:pt x="22313" y="4978"/>
                </a:cubicBezTo>
                <a:cubicBezTo>
                  <a:pt x="22346" y="3374"/>
                  <a:pt x="22325" y="1769"/>
                  <a:pt x="22325" y="163"/>
                </a:cubicBezTo>
                <a:cubicBezTo>
                  <a:pt x="22325" y="113"/>
                  <a:pt x="22361" y="44"/>
                  <a:pt x="2227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ffffff"/>
              </a:solidFill>
              <a:latin typeface="Arial"/>
              <a:ea typeface="DejaVu Sans"/>
            </a:endParaRPr>
          </a:p>
        </p:txBody>
      </p:sp>
      <p:sp>
        <p:nvSpPr>
          <p:cNvPr id="310" name="Google Shape;351;p 3"/>
          <p:cNvSpPr/>
          <p:nvPr/>
        </p:nvSpPr>
        <p:spPr>
          <a:xfrm>
            <a:off x="2541240" y="4270680"/>
            <a:ext cx="703080" cy="700560"/>
          </a:xfrm>
          <a:custGeom>
            <a:avLst/>
            <a:gdLst>
              <a:gd name="textAreaLeft" fmla="*/ 0 w 703080"/>
              <a:gd name="textAreaRight" fmla="*/ 704160 w 703080"/>
              <a:gd name="textAreaTop" fmla="*/ 0 h 700560"/>
              <a:gd name="textAreaBottom" fmla="*/ 701640 h 700560"/>
            </a:gdLst>
            <a:ahLst/>
            <a:rect l="textAreaLeft" t="textAreaTop" r="textAreaRight" b="textAreaBottom"/>
            <a:pathLst>
              <a:path w="37782" h="37653">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11" name="Google Shape;352;p 3"/>
          <p:cNvSpPr/>
          <p:nvPr/>
        </p:nvSpPr>
        <p:spPr>
          <a:xfrm>
            <a:off x="387000" y="213120"/>
            <a:ext cx="651600" cy="651600"/>
          </a:xfrm>
          <a:prstGeom prst="ellipse">
            <a:avLst/>
          </a:prstGeom>
          <a:noFill/>
          <a:ln w="38100">
            <a:solidFill>
              <a:srgbClr val="f3f2ed"/>
            </a:solidFill>
            <a:round/>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title"/>
          </p:nvPr>
        </p:nvSpPr>
        <p:spPr>
          <a:xfrm>
            <a:off x="2707920" y="444960"/>
            <a:ext cx="5715360" cy="571680"/>
          </a:xfrm>
          <a:prstGeom prst="rect">
            <a:avLst/>
          </a:prstGeom>
          <a:noFill/>
          <a:ln w="0">
            <a:noFill/>
          </a:ln>
        </p:spPr>
        <p:txBody>
          <a:bodyPr lIns="0" rIns="0" tIns="91440" bIns="91440" anchor="t">
            <a:noAutofit/>
          </a:bodyPr>
          <a:p>
            <a:pPr indent="0">
              <a:lnSpc>
                <a:spcPct val="100000"/>
              </a:lnSpc>
              <a:buNone/>
              <a:tabLst>
                <a:tab algn="l" pos="0"/>
              </a:tabLst>
            </a:pPr>
            <a:r>
              <a:rPr b="0" lang="pt-BR" sz="1800" spc="-1" strike="noStrike">
                <a:solidFill>
                  <a:srgbClr val="000000"/>
                </a:solidFill>
                <a:latin typeface="Arial"/>
              </a:rPr>
              <a:t>Poema</a:t>
            </a:r>
            <a:endParaRPr b="0" lang="pt-BR" sz="1800" spc="-1" strike="noStrike">
              <a:solidFill>
                <a:srgbClr val="000000"/>
              </a:solidFill>
              <a:latin typeface="Arial"/>
            </a:endParaRPr>
          </a:p>
        </p:txBody>
      </p:sp>
      <p:sp>
        <p:nvSpPr>
          <p:cNvPr id="313" name="PlaceHolder 2"/>
          <p:cNvSpPr>
            <a:spLocks noGrp="1"/>
          </p:cNvSpPr>
          <p:nvPr>
            <p:ph type="subTitle"/>
          </p:nvPr>
        </p:nvSpPr>
        <p:spPr>
          <a:xfrm>
            <a:off x="1701720" y="1133280"/>
            <a:ext cx="5306760" cy="1405080"/>
          </a:xfrm>
          <a:prstGeom prst="rect">
            <a:avLst/>
          </a:prstGeom>
          <a:noFill/>
          <a:ln w="0">
            <a:noFill/>
          </a:ln>
        </p:spPr>
        <p:txBody>
          <a:bodyPr lIns="90000" rIns="90000" tIns="91440" bIns="91440" anchor="t">
            <a:noAutofit/>
          </a:bodyPr>
          <a:p>
            <a:pPr indent="0" algn="ctr">
              <a:lnSpc>
                <a:spcPct val="100000"/>
              </a:lnSpc>
              <a:buNone/>
              <a:tabLst>
                <a:tab algn="l" pos="0"/>
              </a:tabLst>
            </a:pPr>
            <a:r>
              <a:rPr b="0" lang="en" sz="1400" spc="-1" strike="noStrike">
                <a:solidFill>
                  <a:schemeClr val="dk1"/>
                </a:solidFill>
                <a:latin typeface="Poppins"/>
                <a:ea typeface="Poppins"/>
              </a:rPr>
              <a:t>O poema é um texto geralmente organizado em versos e caracterizado pelo uso de figuras de linguagem,utilizando muito a metáfora, a assonância e a aliteração. A Rosa do Povo, de Carlos Drummond de Andrade, e Romanceiro da Inconfidência, de Cecília Meireles, são exemplos de livros de poemas.</a:t>
            </a:r>
            <a:endParaRPr b="0" lang="pt-BR" sz="1400" spc="-1" strike="noStrike">
              <a:solidFill>
                <a:srgbClr val="000000"/>
              </a:solidFill>
              <a:latin typeface="Arial"/>
            </a:endParaRPr>
          </a:p>
        </p:txBody>
      </p:sp>
      <p:sp>
        <p:nvSpPr>
          <p:cNvPr id="314" name="Google Shape;348;p 2"/>
          <p:cNvSpPr/>
          <p:nvPr/>
        </p:nvSpPr>
        <p:spPr>
          <a:xfrm>
            <a:off x="-678240" y="79920"/>
            <a:ext cx="1304640" cy="651600"/>
          </a:xfrm>
          <a:custGeom>
            <a:avLst/>
            <a:gdLst>
              <a:gd name="textAreaLeft" fmla="*/ 0 w 1304640"/>
              <a:gd name="textAreaRight" fmla="*/ 1305720 w 1304640"/>
              <a:gd name="textAreaTop" fmla="*/ 0 h 651600"/>
              <a:gd name="textAreaBottom" fmla="*/ 652680 h 65160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15" name="Google Shape;349;p 2"/>
          <p:cNvSpPr/>
          <p:nvPr/>
        </p:nvSpPr>
        <p:spPr>
          <a:xfrm>
            <a:off x="-678240" y="730080"/>
            <a:ext cx="1304640" cy="651600"/>
          </a:xfrm>
          <a:custGeom>
            <a:avLst/>
            <a:gdLst>
              <a:gd name="textAreaLeft" fmla="*/ 0 w 1304640"/>
              <a:gd name="textAreaRight" fmla="*/ 1305720 w 1304640"/>
              <a:gd name="textAreaTop" fmla="*/ 0 h 651600"/>
              <a:gd name="textAreaBottom" fmla="*/ 652680 h 65160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16" name="Google Shape;350;p 2"/>
          <p:cNvSpPr/>
          <p:nvPr/>
        </p:nvSpPr>
        <p:spPr>
          <a:xfrm rot="10800000">
            <a:off x="720360" y="1133640"/>
            <a:ext cx="981360" cy="486360"/>
          </a:xfrm>
          <a:custGeom>
            <a:avLst/>
            <a:gdLst>
              <a:gd name="textAreaLeft" fmla="*/ 0 w 981360"/>
              <a:gd name="textAreaRight" fmla="*/ 982440 w 981360"/>
              <a:gd name="textAreaTop" fmla="*/ 0 h 486360"/>
              <a:gd name="textAreaBottom" fmla="*/ 487440 h 486360"/>
            </a:gdLst>
            <a:ahLst/>
            <a:rect l="textAreaLeft" t="textAreaTop" r="textAreaRight" b="textAreaBottom"/>
            <a:pathLst>
              <a:path w="37953" h="18831">
                <a:moveTo>
                  <a:pt x="4347" y="6578"/>
                </a:moveTo>
                <a:lnTo>
                  <a:pt x="4343" y="6580"/>
                </a:lnTo>
                <a:lnTo>
                  <a:pt x="4343" y="6581"/>
                </a:lnTo>
                <a:cubicBezTo>
                  <a:pt x="4344" y="6581"/>
                  <a:pt x="4346" y="6582"/>
                  <a:pt x="4347" y="6582"/>
                </a:cubicBezTo>
                <a:lnTo>
                  <a:pt x="4347" y="6582"/>
                </a:lnTo>
                <a:cubicBezTo>
                  <a:pt x="4347" y="6580"/>
                  <a:pt x="4347" y="6579"/>
                  <a:pt x="4347" y="6578"/>
                </a:cubicBezTo>
                <a:close/>
                <a:moveTo>
                  <a:pt x="22271" y="1"/>
                </a:moveTo>
                <a:cubicBezTo>
                  <a:pt x="21181" y="3041"/>
                  <a:pt x="20094" y="6076"/>
                  <a:pt x="19006" y="9110"/>
                </a:cubicBezTo>
                <a:cubicBezTo>
                  <a:pt x="18986" y="9109"/>
                  <a:pt x="18965" y="9107"/>
                  <a:pt x="18945" y="9106"/>
                </a:cubicBezTo>
                <a:cubicBezTo>
                  <a:pt x="17861" y="6082"/>
                  <a:pt x="16777" y="3057"/>
                  <a:pt x="15687" y="15"/>
                </a:cubicBezTo>
                <a:cubicBezTo>
                  <a:pt x="15601" y="97"/>
                  <a:pt x="15626" y="170"/>
                  <a:pt x="15627" y="233"/>
                </a:cubicBezTo>
                <a:cubicBezTo>
                  <a:pt x="15639" y="1085"/>
                  <a:pt x="15639" y="1936"/>
                  <a:pt x="15649" y="2787"/>
                </a:cubicBezTo>
                <a:cubicBezTo>
                  <a:pt x="15675" y="5024"/>
                  <a:pt x="15665" y="7260"/>
                  <a:pt x="15667" y="9498"/>
                </a:cubicBezTo>
                <a:cubicBezTo>
                  <a:pt x="15667" y="9553"/>
                  <a:pt x="15698" y="9635"/>
                  <a:pt x="15625" y="9658"/>
                </a:cubicBezTo>
                <a:cubicBezTo>
                  <a:pt x="15617" y="9661"/>
                  <a:pt x="15609" y="9662"/>
                  <a:pt x="15602" y="9662"/>
                </a:cubicBezTo>
                <a:cubicBezTo>
                  <a:pt x="15550" y="9662"/>
                  <a:pt x="15523" y="9596"/>
                  <a:pt x="15490" y="9556"/>
                </a:cubicBezTo>
                <a:cubicBezTo>
                  <a:pt x="14922" y="8874"/>
                  <a:pt x="14353" y="8190"/>
                  <a:pt x="13786" y="7506"/>
                </a:cubicBezTo>
                <a:cubicBezTo>
                  <a:pt x="12560" y="6026"/>
                  <a:pt x="11334" y="4546"/>
                  <a:pt x="10107" y="3065"/>
                </a:cubicBezTo>
                <a:cubicBezTo>
                  <a:pt x="9901" y="2818"/>
                  <a:pt x="9690" y="2575"/>
                  <a:pt x="9481" y="2330"/>
                </a:cubicBezTo>
                <a:lnTo>
                  <a:pt x="9415" y="2367"/>
                </a:lnTo>
                <a:cubicBezTo>
                  <a:pt x="10524" y="5372"/>
                  <a:pt x="11635" y="8375"/>
                  <a:pt x="12745" y="11382"/>
                </a:cubicBezTo>
                <a:cubicBezTo>
                  <a:pt x="12726" y="11387"/>
                  <a:pt x="12710" y="11390"/>
                  <a:pt x="12695" y="11390"/>
                </a:cubicBezTo>
                <a:cubicBezTo>
                  <a:pt x="12644" y="11390"/>
                  <a:pt x="12618" y="11362"/>
                  <a:pt x="12588" y="11345"/>
                </a:cubicBezTo>
                <a:cubicBezTo>
                  <a:pt x="10002" y="9835"/>
                  <a:pt x="7416" y="8324"/>
                  <a:pt x="4828" y="6816"/>
                </a:cubicBezTo>
                <a:cubicBezTo>
                  <a:pt x="4674" y="6726"/>
                  <a:pt x="4537" y="6597"/>
                  <a:pt x="4347" y="6582"/>
                </a:cubicBezTo>
                <a:lnTo>
                  <a:pt x="4347" y="6582"/>
                </a:lnTo>
                <a:cubicBezTo>
                  <a:pt x="4352" y="6655"/>
                  <a:pt x="4408" y="6698"/>
                  <a:pt x="4450" y="6748"/>
                </a:cubicBezTo>
                <a:cubicBezTo>
                  <a:pt x="4920" y="7297"/>
                  <a:pt x="5389" y="7845"/>
                  <a:pt x="5857" y="8395"/>
                </a:cubicBezTo>
                <a:cubicBezTo>
                  <a:pt x="7277" y="10070"/>
                  <a:pt x="8698" y="11744"/>
                  <a:pt x="10112" y="13424"/>
                </a:cubicBezTo>
                <a:cubicBezTo>
                  <a:pt x="10260" y="13601"/>
                  <a:pt x="10456" y="13752"/>
                  <a:pt x="10551" y="14009"/>
                </a:cubicBezTo>
                <a:cubicBezTo>
                  <a:pt x="7361" y="13430"/>
                  <a:pt x="4205" y="12857"/>
                  <a:pt x="1051" y="12285"/>
                </a:cubicBezTo>
                <a:cubicBezTo>
                  <a:pt x="1045" y="12309"/>
                  <a:pt x="1039" y="12331"/>
                  <a:pt x="1033" y="12355"/>
                </a:cubicBezTo>
                <a:cubicBezTo>
                  <a:pt x="3820" y="13945"/>
                  <a:pt x="6606" y="15535"/>
                  <a:pt x="9393" y="17125"/>
                </a:cubicBezTo>
                <a:cubicBezTo>
                  <a:pt x="9388" y="17145"/>
                  <a:pt x="9385" y="17165"/>
                  <a:pt x="9380" y="17186"/>
                </a:cubicBezTo>
                <a:cubicBezTo>
                  <a:pt x="6254" y="17720"/>
                  <a:pt x="3127" y="18255"/>
                  <a:pt x="1" y="18791"/>
                </a:cubicBezTo>
                <a:cubicBezTo>
                  <a:pt x="2" y="18805"/>
                  <a:pt x="3" y="18818"/>
                  <a:pt x="5" y="18831"/>
                </a:cubicBezTo>
                <a:lnTo>
                  <a:pt x="37949" y="18831"/>
                </a:lnTo>
                <a:cubicBezTo>
                  <a:pt x="37950" y="18818"/>
                  <a:pt x="37951" y="18805"/>
                  <a:pt x="37952" y="18791"/>
                </a:cubicBezTo>
                <a:cubicBezTo>
                  <a:pt x="34824" y="18255"/>
                  <a:pt x="31695" y="17720"/>
                  <a:pt x="28566" y="17185"/>
                </a:cubicBezTo>
                <a:cubicBezTo>
                  <a:pt x="28566" y="17164"/>
                  <a:pt x="28566" y="17143"/>
                  <a:pt x="28566" y="17122"/>
                </a:cubicBezTo>
                <a:cubicBezTo>
                  <a:pt x="31352" y="15531"/>
                  <a:pt x="34139" y="13941"/>
                  <a:pt x="36925" y="12351"/>
                </a:cubicBezTo>
                <a:cubicBezTo>
                  <a:pt x="36917" y="12330"/>
                  <a:pt x="36909" y="12308"/>
                  <a:pt x="36902" y="12285"/>
                </a:cubicBezTo>
                <a:cubicBezTo>
                  <a:pt x="33733" y="12859"/>
                  <a:pt x="30566" y="13434"/>
                  <a:pt x="27336" y="14020"/>
                </a:cubicBezTo>
                <a:cubicBezTo>
                  <a:pt x="29457" y="11519"/>
                  <a:pt x="31540" y="9060"/>
                  <a:pt x="33624" y="6601"/>
                </a:cubicBezTo>
                <a:cubicBezTo>
                  <a:pt x="33607" y="6585"/>
                  <a:pt x="33590" y="6567"/>
                  <a:pt x="33573" y="6551"/>
                </a:cubicBezTo>
                <a:lnTo>
                  <a:pt x="25255" y="11411"/>
                </a:lnTo>
                <a:cubicBezTo>
                  <a:pt x="25238" y="11400"/>
                  <a:pt x="25223" y="11389"/>
                  <a:pt x="25207" y="11378"/>
                </a:cubicBezTo>
                <a:cubicBezTo>
                  <a:pt x="26322" y="8365"/>
                  <a:pt x="27437" y="5350"/>
                  <a:pt x="28551" y="2336"/>
                </a:cubicBezTo>
                <a:cubicBezTo>
                  <a:pt x="28535" y="2325"/>
                  <a:pt x="28519" y="2314"/>
                  <a:pt x="28502" y="2304"/>
                </a:cubicBezTo>
                <a:cubicBezTo>
                  <a:pt x="28433" y="2378"/>
                  <a:pt x="28360" y="2449"/>
                  <a:pt x="28295" y="2527"/>
                </a:cubicBezTo>
                <a:cubicBezTo>
                  <a:pt x="27432" y="3567"/>
                  <a:pt x="26570" y="4609"/>
                  <a:pt x="25706" y="5650"/>
                </a:cubicBezTo>
                <a:cubicBezTo>
                  <a:pt x="24634" y="6942"/>
                  <a:pt x="23560" y="8233"/>
                  <a:pt x="22486" y="9523"/>
                </a:cubicBezTo>
                <a:cubicBezTo>
                  <a:pt x="22446" y="9572"/>
                  <a:pt x="22417" y="9661"/>
                  <a:pt x="22353" y="9661"/>
                </a:cubicBezTo>
                <a:cubicBezTo>
                  <a:pt x="22344" y="9661"/>
                  <a:pt x="22335" y="9659"/>
                  <a:pt x="22325" y="9656"/>
                </a:cubicBezTo>
                <a:cubicBezTo>
                  <a:pt x="22242" y="9626"/>
                  <a:pt x="22281" y="9521"/>
                  <a:pt x="22282" y="9450"/>
                </a:cubicBezTo>
                <a:cubicBezTo>
                  <a:pt x="22300" y="7959"/>
                  <a:pt x="22281" y="6469"/>
                  <a:pt x="22313" y="4978"/>
                </a:cubicBezTo>
                <a:cubicBezTo>
                  <a:pt x="22346" y="3374"/>
                  <a:pt x="22325" y="1769"/>
                  <a:pt x="22325" y="163"/>
                </a:cubicBezTo>
                <a:cubicBezTo>
                  <a:pt x="22325" y="113"/>
                  <a:pt x="22361" y="44"/>
                  <a:pt x="2227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ffffff"/>
              </a:solidFill>
              <a:latin typeface="Arial"/>
              <a:ea typeface="DejaVu Sans"/>
            </a:endParaRPr>
          </a:p>
        </p:txBody>
      </p:sp>
      <p:sp>
        <p:nvSpPr>
          <p:cNvPr id="317" name="Google Shape;351;p 2"/>
          <p:cNvSpPr/>
          <p:nvPr/>
        </p:nvSpPr>
        <p:spPr>
          <a:xfrm>
            <a:off x="2541240" y="4270680"/>
            <a:ext cx="703080" cy="700560"/>
          </a:xfrm>
          <a:custGeom>
            <a:avLst/>
            <a:gdLst>
              <a:gd name="textAreaLeft" fmla="*/ 0 w 703080"/>
              <a:gd name="textAreaRight" fmla="*/ 704160 w 703080"/>
              <a:gd name="textAreaTop" fmla="*/ 0 h 700560"/>
              <a:gd name="textAreaBottom" fmla="*/ 701640 h 700560"/>
            </a:gdLst>
            <a:ahLst/>
            <a:rect l="textAreaLeft" t="textAreaTop" r="textAreaRight" b="textAreaBottom"/>
            <a:pathLst>
              <a:path w="37782" h="37653">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18" name="Google Shape;352;p 2"/>
          <p:cNvSpPr/>
          <p:nvPr/>
        </p:nvSpPr>
        <p:spPr>
          <a:xfrm>
            <a:off x="387000" y="213120"/>
            <a:ext cx="651600" cy="651600"/>
          </a:xfrm>
          <a:prstGeom prst="ellipse">
            <a:avLst/>
          </a:prstGeom>
          <a:noFill/>
          <a:ln w="38100">
            <a:solidFill>
              <a:srgbClr val="f3f2ed"/>
            </a:solidFill>
            <a:round/>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title"/>
          </p:nvPr>
        </p:nvSpPr>
        <p:spPr>
          <a:xfrm>
            <a:off x="2707920" y="444960"/>
            <a:ext cx="5715360" cy="571680"/>
          </a:xfrm>
          <a:prstGeom prst="rect">
            <a:avLst/>
          </a:prstGeom>
          <a:noFill/>
          <a:ln w="0">
            <a:noFill/>
          </a:ln>
        </p:spPr>
        <p:txBody>
          <a:bodyPr lIns="0" rIns="0" tIns="91440" bIns="91440" anchor="t">
            <a:noAutofit/>
          </a:bodyPr>
          <a:p>
            <a:pPr indent="0">
              <a:lnSpc>
                <a:spcPct val="100000"/>
              </a:lnSpc>
              <a:buNone/>
              <a:tabLst>
                <a:tab algn="l" pos="0"/>
              </a:tabLst>
            </a:pPr>
            <a:r>
              <a:rPr b="0" lang="pt-BR" sz="1800" spc="-1" strike="noStrike">
                <a:solidFill>
                  <a:srgbClr val="000000"/>
                </a:solidFill>
                <a:latin typeface="Arial"/>
              </a:rPr>
              <a:t>Ensaio</a:t>
            </a:r>
            <a:endParaRPr b="0" lang="pt-BR" sz="1800" spc="-1" strike="noStrike">
              <a:solidFill>
                <a:srgbClr val="000000"/>
              </a:solidFill>
              <a:latin typeface="Arial"/>
            </a:endParaRPr>
          </a:p>
        </p:txBody>
      </p:sp>
      <p:sp>
        <p:nvSpPr>
          <p:cNvPr id="320" name="PlaceHolder 2"/>
          <p:cNvSpPr>
            <a:spLocks noGrp="1"/>
          </p:cNvSpPr>
          <p:nvPr>
            <p:ph type="subTitle"/>
          </p:nvPr>
        </p:nvSpPr>
        <p:spPr>
          <a:xfrm>
            <a:off x="1701720" y="1133280"/>
            <a:ext cx="5306760" cy="1405080"/>
          </a:xfrm>
          <a:prstGeom prst="rect">
            <a:avLst/>
          </a:prstGeom>
          <a:noFill/>
          <a:ln w="0">
            <a:noFill/>
          </a:ln>
        </p:spPr>
        <p:txBody>
          <a:bodyPr lIns="90000" rIns="90000" tIns="91440" bIns="91440" anchor="t">
            <a:noAutofit/>
          </a:bodyPr>
          <a:p>
            <a:pPr indent="0" algn="ctr">
              <a:lnSpc>
                <a:spcPct val="100000"/>
              </a:lnSpc>
              <a:buNone/>
              <a:tabLst>
                <a:tab algn="l" pos="0"/>
              </a:tabLst>
            </a:pPr>
            <a:r>
              <a:rPr b="0" lang="en" sz="1400" spc="-1" strike="noStrike">
                <a:solidFill>
                  <a:schemeClr val="dk1"/>
                </a:solidFill>
                <a:latin typeface="Poppins"/>
                <a:ea typeface="Poppins"/>
              </a:rPr>
              <a:t>O ensaio é um gênero reflexivo, em que o autor discorre sobre um determinado assunto de maneira livre, não sistematizada e original. São exemplos do gênero os textos do livro Ensaios, de Michel de Montaigne.</a:t>
            </a:r>
            <a:endParaRPr b="0" lang="pt-BR" sz="1400" spc="-1" strike="noStrike">
              <a:solidFill>
                <a:srgbClr val="000000"/>
              </a:solidFill>
              <a:latin typeface="Arial"/>
            </a:endParaRPr>
          </a:p>
        </p:txBody>
      </p:sp>
      <p:sp>
        <p:nvSpPr>
          <p:cNvPr id="321" name="Google Shape;348;p 4"/>
          <p:cNvSpPr/>
          <p:nvPr/>
        </p:nvSpPr>
        <p:spPr>
          <a:xfrm>
            <a:off x="-678240" y="79920"/>
            <a:ext cx="1304640" cy="651600"/>
          </a:xfrm>
          <a:custGeom>
            <a:avLst/>
            <a:gdLst>
              <a:gd name="textAreaLeft" fmla="*/ 0 w 1304640"/>
              <a:gd name="textAreaRight" fmla="*/ 1305720 w 1304640"/>
              <a:gd name="textAreaTop" fmla="*/ 0 h 651600"/>
              <a:gd name="textAreaBottom" fmla="*/ 652680 h 65160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22" name="Google Shape;349;p 4"/>
          <p:cNvSpPr/>
          <p:nvPr/>
        </p:nvSpPr>
        <p:spPr>
          <a:xfrm>
            <a:off x="-678240" y="730080"/>
            <a:ext cx="1304640" cy="651600"/>
          </a:xfrm>
          <a:custGeom>
            <a:avLst/>
            <a:gdLst>
              <a:gd name="textAreaLeft" fmla="*/ 0 w 1304640"/>
              <a:gd name="textAreaRight" fmla="*/ 1305720 w 1304640"/>
              <a:gd name="textAreaTop" fmla="*/ 0 h 651600"/>
              <a:gd name="textAreaBottom" fmla="*/ 652680 h 65160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23" name="Google Shape;350;p 4"/>
          <p:cNvSpPr/>
          <p:nvPr/>
        </p:nvSpPr>
        <p:spPr>
          <a:xfrm rot="10800000">
            <a:off x="720360" y="1133640"/>
            <a:ext cx="981360" cy="486360"/>
          </a:xfrm>
          <a:custGeom>
            <a:avLst/>
            <a:gdLst>
              <a:gd name="textAreaLeft" fmla="*/ 0 w 981360"/>
              <a:gd name="textAreaRight" fmla="*/ 982440 w 981360"/>
              <a:gd name="textAreaTop" fmla="*/ 0 h 486360"/>
              <a:gd name="textAreaBottom" fmla="*/ 487440 h 486360"/>
            </a:gdLst>
            <a:ahLst/>
            <a:rect l="textAreaLeft" t="textAreaTop" r="textAreaRight" b="textAreaBottom"/>
            <a:pathLst>
              <a:path w="37953" h="18831">
                <a:moveTo>
                  <a:pt x="4347" y="6578"/>
                </a:moveTo>
                <a:lnTo>
                  <a:pt x="4343" y="6580"/>
                </a:lnTo>
                <a:lnTo>
                  <a:pt x="4343" y="6581"/>
                </a:lnTo>
                <a:cubicBezTo>
                  <a:pt x="4344" y="6581"/>
                  <a:pt x="4346" y="6582"/>
                  <a:pt x="4347" y="6582"/>
                </a:cubicBezTo>
                <a:lnTo>
                  <a:pt x="4347" y="6582"/>
                </a:lnTo>
                <a:cubicBezTo>
                  <a:pt x="4347" y="6580"/>
                  <a:pt x="4347" y="6579"/>
                  <a:pt x="4347" y="6578"/>
                </a:cubicBezTo>
                <a:close/>
                <a:moveTo>
                  <a:pt x="22271" y="1"/>
                </a:moveTo>
                <a:cubicBezTo>
                  <a:pt x="21181" y="3041"/>
                  <a:pt x="20094" y="6076"/>
                  <a:pt x="19006" y="9110"/>
                </a:cubicBezTo>
                <a:cubicBezTo>
                  <a:pt x="18986" y="9109"/>
                  <a:pt x="18965" y="9107"/>
                  <a:pt x="18945" y="9106"/>
                </a:cubicBezTo>
                <a:cubicBezTo>
                  <a:pt x="17861" y="6082"/>
                  <a:pt x="16777" y="3057"/>
                  <a:pt x="15687" y="15"/>
                </a:cubicBezTo>
                <a:cubicBezTo>
                  <a:pt x="15601" y="97"/>
                  <a:pt x="15626" y="170"/>
                  <a:pt x="15627" y="233"/>
                </a:cubicBezTo>
                <a:cubicBezTo>
                  <a:pt x="15639" y="1085"/>
                  <a:pt x="15639" y="1936"/>
                  <a:pt x="15649" y="2787"/>
                </a:cubicBezTo>
                <a:cubicBezTo>
                  <a:pt x="15675" y="5024"/>
                  <a:pt x="15665" y="7260"/>
                  <a:pt x="15667" y="9498"/>
                </a:cubicBezTo>
                <a:cubicBezTo>
                  <a:pt x="15667" y="9553"/>
                  <a:pt x="15698" y="9635"/>
                  <a:pt x="15625" y="9658"/>
                </a:cubicBezTo>
                <a:cubicBezTo>
                  <a:pt x="15617" y="9661"/>
                  <a:pt x="15609" y="9662"/>
                  <a:pt x="15602" y="9662"/>
                </a:cubicBezTo>
                <a:cubicBezTo>
                  <a:pt x="15550" y="9662"/>
                  <a:pt x="15523" y="9596"/>
                  <a:pt x="15490" y="9556"/>
                </a:cubicBezTo>
                <a:cubicBezTo>
                  <a:pt x="14922" y="8874"/>
                  <a:pt x="14353" y="8190"/>
                  <a:pt x="13786" y="7506"/>
                </a:cubicBezTo>
                <a:cubicBezTo>
                  <a:pt x="12560" y="6026"/>
                  <a:pt x="11334" y="4546"/>
                  <a:pt x="10107" y="3065"/>
                </a:cubicBezTo>
                <a:cubicBezTo>
                  <a:pt x="9901" y="2818"/>
                  <a:pt x="9690" y="2575"/>
                  <a:pt x="9481" y="2330"/>
                </a:cubicBezTo>
                <a:lnTo>
                  <a:pt x="9415" y="2367"/>
                </a:lnTo>
                <a:cubicBezTo>
                  <a:pt x="10524" y="5372"/>
                  <a:pt x="11635" y="8375"/>
                  <a:pt x="12745" y="11382"/>
                </a:cubicBezTo>
                <a:cubicBezTo>
                  <a:pt x="12726" y="11387"/>
                  <a:pt x="12710" y="11390"/>
                  <a:pt x="12695" y="11390"/>
                </a:cubicBezTo>
                <a:cubicBezTo>
                  <a:pt x="12644" y="11390"/>
                  <a:pt x="12618" y="11362"/>
                  <a:pt x="12588" y="11345"/>
                </a:cubicBezTo>
                <a:cubicBezTo>
                  <a:pt x="10002" y="9835"/>
                  <a:pt x="7416" y="8324"/>
                  <a:pt x="4828" y="6816"/>
                </a:cubicBezTo>
                <a:cubicBezTo>
                  <a:pt x="4674" y="6726"/>
                  <a:pt x="4537" y="6597"/>
                  <a:pt x="4347" y="6582"/>
                </a:cubicBezTo>
                <a:lnTo>
                  <a:pt x="4347" y="6582"/>
                </a:lnTo>
                <a:cubicBezTo>
                  <a:pt x="4352" y="6655"/>
                  <a:pt x="4408" y="6698"/>
                  <a:pt x="4450" y="6748"/>
                </a:cubicBezTo>
                <a:cubicBezTo>
                  <a:pt x="4920" y="7297"/>
                  <a:pt x="5389" y="7845"/>
                  <a:pt x="5857" y="8395"/>
                </a:cubicBezTo>
                <a:cubicBezTo>
                  <a:pt x="7277" y="10070"/>
                  <a:pt x="8698" y="11744"/>
                  <a:pt x="10112" y="13424"/>
                </a:cubicBezTo>
                <a:cubicBezTo>
                  <a:pt x="10260" y="13601"/>
                  <a:pt x="10456" y="13752"/>
                  <a:pt x="10551" y="14009"/>
                </a:cubicBezTo>
                <a:cubicBezTo>
                  <a:pt x="7361" y="13430"/>
                  <a:pt x="4205" y="12857"/>
                  <a:pt x="1051" y="12285"/>
                </a:cubicBezTo>
                <a:cubicBezTo>
                  <a:pt x="1045" y="12309"/>
                  <a:pt x="1039" y="12331"/>
                  <a:pt x="1033" y="12355"/>
                </a:cubicBezTo>
                <a:cubicBezTo>
                  <a:pt x="3820" y="13945"/>
                  <a:pt x="6606" y="15535"/>
                  <a:pt x="9393" y="17125"/>
                </a:cubicBezTo>
                <a:cubicBezTo>
                  <a:pt x="9388" y="17145"/>
                  <a:pt x="9385" y="17165"/>
                  <a:pt x="9380" y="17186"/>
                </a:cubicBezTo>
                <a:cubicBezTo>
                  <a:pt x="6254" y="17720"/>
                  <a:pt x="3127" y="18255"/>
                  <a:pt x="1" y="18791"/>
                </a:cubicBezTo>
                <a:cubicBezTo>
                  <a:pt x="2" y="18805"/>
                  <a:pt x="3" y="18818"/>
                  <a:pt x="5" y="18831"/>
                </a:cubicBezTo>
                <a:lnTo>
                  <a:pt x="37949" y="18831"/>
                </a:lnTo>
                <a:cubicBezTo>
                  <a:pt x="37950" y="18818"/>
                  <a:pt x="37951" y="18805"/>
                  <a:pt x="37952" y="18791"/>
                </a:cubicBezTo>
                <a:cubicBezTo>
                  <a:pt x="34824" y="18255"/>
                  <a:pt x="31695" y="17720"/>
                  <a:pt x="28566" y="17185"/>
                </a:cubicBezTo>
                <a:cubicBezTo>
                  <a:pt x="28566" y="17164"/>
                  <a:pt x="28566" y="17143"/>
                  <a:pt x="28566" y="17122"/>
                </a:cubicBezTo>
                <a:cubicBezTo>
                  <a:pt x="31352" y="15531"/>
                  <a:pt x="34139" y="13941"/>
                  <a:pt x="36925" y="12351"/>
                </a:cubicBezTo>
                <a:cubicBezTo>
                  <a:pt x="36917" y="12330"/>
                  <a:pt x="36909" y="12308"/>
                  <a:pt x="36902" y="12285"/>
                </a:cubicBezTo>
                <a:cubicBezTo>
                  <a:pt x="33733" y="12859"/>
                  <a:pt x="30566" y="13434"/>
                  <a:pt x="27336" y="14020"/>
                </a:cubicBezTo>
                <a:cubicBezTo>
                  <a:pt x="29457" y="11519"/>
                  <a:pt x="31540" y="9060"/>
                  <a:pt x="33624" y="6601"/>
                </a:cubicBezTo>
                <a:cubicBezTo>
                  <a:pt x="33607" y="6585"/>
                  <a:pt x="33590" y="6567"/>
                  <a:pt x="33573" y="6551"/>
                </a:cubicBezTo>
                <a:lnTo>
                  <a:pt x="25255" y="11411"/>
                </a:lnTo>
                <a:cubicBezTo>
                  <a:pt x="25238" y="11400"/>
                  <a:pt x="25223" y="11389"/>
                  <a:pt x="25207" y="11378"/>
                </a:cubicBezTo>
                <a:cubicBezTo>
                  <a:pt x="26322" y="8365"/>
                  <a:pt x="27437" y="5350"/>
                  <a:pt x="28551" y="2336"/>
                </a:cubicBezTo>
                <a:cubicBezTo>
                  <a:pt x="28535" y="2325"/>
                  <a:pt x="28519" y="2314"/>
                  <a:pt x="28502" y="2304"/>
                </a:cubicBezTo>
                <a:cubicBezTo>
                  <a:pt x="28433" y="2378"/>
                  <a:pt x="28360" y="2449"/>
                  <a:pt x="28295" y="2527"/>
                </a:cubicBezTo>
                <a:cubicBezTo>
                  <a:pt x="27432" y="3567"/>
                  <a:pt x="26570" y="4609"/>
                  <a:pt x="25706" y="5650"/>
                </a:cubicBezTo>
                <a:cubicBezTo>
                  <a:pt x="24634" y="6942"/>
                  <a:pt x="23560" y="8233"/>
                  <a:pt x="22486" y="9523"/>
                </a:cubicBezTo>
                <a:cubicBezTo>
                  <a:pt x="22446" y="9572"/>
                  <a:pt x="22417" y="9661"/>
                  <a:pt x="22353" y="9661"/>
                </a:cubicBezTo>
                <a:cubicBezTo>
                  <a:pt x="22344" y="9661"/>
                  <a:pt x="22335" y="9659"/>
                  <a:pt x="22325" y="9656"/>
                </a:cubicBezTo>
                <a:cubicBezTo>
                  <a:pt x="22242" y="9626"/>
                  <a:pt x="22281" y="9521"/>
                  <a:pt x="22282" y="9450"/>
                </a:cubicBezTo>
                <a:cubicBezTo>
                  <a:pt x="22300" y="7959"/>
                  <a:pt x="22281" y="6469"/>
                  <a:pt x="22313" y="4978"/>
                </a:cubicBezTo>
                <a:cubicBezTo>
                  <a:pt x="22346" y="3374"/>
                  <a:pt x="22325" y="1769"/>
                  <a:pt x="22325" y="163"/>
                </a:cubicBezTo>
                <a:cubicBezTo>
                  <a:pt x="22325" y="113"/>
                  <a:pt x="22361" y="44"/>
                  <a:pt x="2227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ffffff"/>
              </a:solidFill>
              <a:latin typeface="Arial"/>
              <a:ea typeface="DejaVu Sans"/>
            </a:endParaRPr>
          </a:p>
        </p:txBody>
      </p:sp>
      <p:sp>
        <p:nvSpPr>
          <p:cNvPr id="324" name="Google Shape;351;p 4"/>
          <p:cNvSpPr/>
          <p:nvPr/>
        </p:nvSpPr>
        <p:spPr>
          <a:xfrm>
            <a:off x="2541240" y="4270680"/>
            <a:ext cx="703080" cy="700560"/>
          </a:xfrm>
          <a:custGeom>
            <a:avLst/>
            <a:gdLst>
              <a:gd name="textAreaLeft" fmla="*/ 0 w 703080"/>
              <a:gd name="textAreaRight" fmla="*/ 704160 w 703080"/>
              <a:gd name="textAreaTop" fmla="*/ 0 h 700560"/>
              <a:gd name="textAreaBottom" fmla="*/ 701640 h 700560"/>
            </a:gdLst>
            <a:ahLst/>
            <a:rect l="textAreaLeft" t="textAreaTop" r="textAreaRight" b="textAreaBottom"/>
            <a:pathLst>
              <a:path w="37782" h="37653">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25" name="Google Shape;352;p 4"/>
          <p:cNvSpPr/>
          <p:nvPr/>
        </p:nvSpPr>
        <p:spPr>
          <a:xfrm>
            <a:off x="387000" y="213120"/>
            <a:ext cx="651600" cy="651600"/>
          </a:xfrm>
          <a:prstGeom prst="ellipse">
            <a:avLst/>
          </a:prstGeom>
          <a:noFill/>
          <a:ln w="38100">
            <a:solidFill>
              <a:srgbClr val="f3f2ed"/>
            </a:solidFill>
            <a:round/>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title"/>
          </p:nvPr>
        </p:nvSpPr>
        <p:spPr>
          <a:xfrm>
            <a:off x="2707920" y="444960"/>
            <a:ext cx="5715360" cy="571680"/>
          </a:xfrm>
          <a:prstGeom prst="rect">
            <a:avLst/>
          </a:prstGeom>
          <a:noFill/>
          <a:ln w="0">
            <a:noFill/>
          </a:ln>
        </p:spPr>
        <p:txBody>
          <a:bodyPr lIns="0" rIns="0" tIns="91440" bIns="91440" anchor="t">
            <a:noAutofit/>
          </a:bodyPr>
          <a:p>
            <a:pPr indent="0">
              <a:lnSpc>
                <a:spcPct val="100000"/>
              </a:lnSpc>
              <a:buNone/>
              <a:tabLst>
                <a:tab algn="l" pos="0"/>
              </a:tabLst>
            </a:pPr>
            <a:r>
              <a:rPr b="0" lang="pt-BR" sz="1800" spc="-1" strike="noStrike">
                <a:solidFill>
                  <a:srgbClr val="000000"/>
                </a:solidFill>
                <a:latin typeface="Arial"/>
              </a:rPr>
              <a:t>Biografia</a:t>
            </a:r>
            <a:endParaRPr b="0" lang="pt-BR" sz="1800" spc="-1" strike="noStrike">
              <a:solidFill>
                <a:srgbClr val="000000"/>
              </a:solidFill>
              <a:latin typeface="Arial"/>
            </a:endParaRPr>
          </a:p>
        </p:txBody>
      </p:sp>
      <p:sp>
        <p:nvSpPr>
          <p:cNvPr id="327" name="PlaceHolder 2"/>
          <p:cNvSpPr>
            <a:spLocks noGrp="1"/>
          </p:cNvSpPr>
          <p:nvPr>
            <p:ph type="subTitle"/>
          </p:nvPr>
        </p:nvSpPr>
        <p:spPr>
          <a:xfrm>
            <a:off x="1701720" y="1133280"/>
            <a:ext cx="5306760" cy="1405080"/>
          </a:xfrm>
          <a:prstGeom prst="rect">
            <a:avLst/>
          </a:prstGeom>
          <a:noFill/>
          <a:ln w="0">
            <a:noFill/>
          </a:ln>
        </p:spPr>
        <p:txBody>
          <a:bodyPr lIns="90000" rIns="90000" tIns="91440" bIns="91440" anchor="t">
            <a:noAutofit/>
          </a:bodyPr>
          <a:p>
            <a:pPr indent="0" algn="ctr">
              <a:lnSpc>
                <a:spcPct val="100000"/>
              </a:lnSpc>
              <a:buNone/>
              <a:tabLst>
                <a:tab algn="l" pos="0"/>
              </a:tabLst>
            </a:pPr>
            <a:r>
              <a:rPr b="0" lang="en" sz="1400" spc="-1" strike="noStrike">
                <a:solidFill>
                  <a:schemeClr val="dk1"/>
                </a:solidFill>
                <a:latin typeface="Poppins"/>
                <a:ea typeface="Poppins"/>
              </a:rPr>
              <a:t>A biografia é um texto narrativo que, baseado em documentação diversa, busca reconstituir a história de vida de uma pessoa. Um exemplo é a biografia Getúlio, do jornalista Lira Neto, que conta a história do estadista brasileiro Getúlio</a:t>
            </a:r>
            <a:endParaRPr b="0" lang="pt-BR" sz="1400" spc="-1" strike="noStrike">
              <a:solidFill>
                <a:srgbClr val="000000"/>
              </a:solidFill>
              <a:latin typeface="Arial"/>
            </a:endParaRPr>
          </a:p>
          <a:p>
            <a:pPr indent="0" algn="ctr">
              <a:lnSpc>
                <a:spcPct val="100000"/>
              </a:lnSpc>
              <a:buNone/>
              <a:tabLst>
                <a:tab algn="l" pos="0"/>
              </a:tabLst>
            </a:pPr>
            <a:r>
              <a:rPr b="0" lang="en" sz="1400" spc="-1" strike="noStrike">
                <a:solidFill>
                  <a:schemeClr val="dk1"/>
                </a:solidFill>
                <a:latin typeface="Poppins"/>
                <a:ea typeface="Poppins"/>
              </a:rPr>
              <a:t>principais fatos da vida de uma pessoa real</a:t>
            </a:r>
            <a:endParaRPr b="0" lang="pt-BR" sz="1400" spc="-1" strike="noStrike">
              <a:solidFill>
                <a:srgbClr val="000000"/>
              </a:solidFill>
              <a:latin typeface="Arial"/>
            </a:endParaRPr>
          </a:p>
          <a:p>
            <a:pPr indent="0" algn="ctr">
              <a:lnSpc>
                <a:spcPct val="100000"/>
              </a:lnSpc>
              <a:buNone/>
              <a:tabLst>
                <a:tab algn="l" pos="0"/>
              </a:tabLst>
            </a:pPr>
            <a:endParaRPr b="0" lang="pt-BR" sz="1400" spc="-1" strike="noStrike">
              <a:solidFill>
                <a:srgbClr val="000000"/>
              </a:solidFill>
              <a:latin typeface="Arial"/>
            </a:endParaRPr>
          </a:p>
          <a:p>
            <a:pPr indent="0" algn="ctr">
              <a:lnSpc>
                <a:spcPct val="100000"/>
              </a:lnSpc>
              <a:buNone/>
              <a:tabLst>
                <a:tab algn="l" pos="0"/>
              </a:tabLst>
            </a:pPr>
            <a:endParaRPr b="0" lang="pt-BR" sz="1400" spc="-1" strike="noStrike">
              <a:solidFill>
                <a:srgbClr val="000000"/>
              </a:solidFill>
              <a:latin typeface="Arial"/>
            </a:endParaRPr>
          </a:p>
          <a:p>
            <a:pPr indent="0" algn="ctr">
              <a:lnSpc>
                <a:spcPct val="100000"/>
              </a:lnSpc>
              <a:buNone/>
              <a:tabLst>
                <a:tab algn="l" pos="0"/>
              </a:tabLst>
            </a:pPr>
            <a:endParaRPr b="0" lang="pt-BR" sz="1400" spc="-1" strike="noStrike">
              <a:solidFill>
                <a:srgbClr val="000000"/>
              </a:solidFill>
              <a:latin typeface="Arial"/>
            </a:endParaRPr>
          </a:p>
        </p:txBody>
      </p:sp>
      <p:sp>
        <p:nvSpPr>
          <p:cNvPr id="328" name="Google Shape;348;p 5"/>
          <p:cNvSpPr/>
          <p:nvPr/>
        </p:nvSpPr>
        <p:spPr>
          <a:xfrm>
            <a:off x="-678240" y="79920"/>
            <a:ext cx="1304640" cy="651600"/>
          </a:xfrm>
          <a:custGeom>
            <a:avLst/>
            <a:gdLst>
              <a:gd name="textAreaLeft" fmla="*/ 0 w 1304640"/>
              <a:gd name="textAreaRight" fmla="*/ 1305720 w 1304640"/>
              <a:gd name="textAreaTop" fmla="*/ 0 h 651600"/>
              <a:gd name="textAreaBottom" fmla="*/ 652680 h 65160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29" name="Google Shape;349;p 5"/>
          <p:cNvSpPr/>
          <p:nvPr/>
        </p:nvSpPr>
        <p:spPr>
          <a:xfrm>
            <a:off x="-678240" y="730080"/>
            <a:ext cx="1304640" cy="651600"/>
          </a:xfrm>
          <a:custGeom>
            <a:avLst/>
            <a:gdLst>
              <a:gd name="textAreaLeft" fmla="*/ 0 w 1304640"/>
              <a:gd name="textAreaRight" fmla="*/ 1305720 w 1304640"/>
              <a:gd name="textAreaTop" fmla="*/ 0 h 651600"/>
              <a:gd name="textAreaBottom" fmla="*/ 652680 h 65160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30" name="Google Shape;350;p 5"/>
          <p:cNvSpPr/>
          <p:nvPr/>
        </p:nvSpPr>
        <p:spPr>
          <a:xfrm rot="10800000">
            <a:off x="720360" y="1133640"/>
            <a:ext cx="981360" cy="486360"/>
          </a:xfrm>
          <a:custGeom>
            <a:avLst/>
            <a:gdLst>
              <a:gd name="textAreaLeft" fmla="*/ 0 w 981360"/>
              <a:gd name="textAreaRight" fmla="*/ 982440 w 981360"/>
              <a:gd name="textAreaTop" fmla="*/ 0 h 486360"/>
              <a:gd name="textAreaBottom" fmla="*/ 487440 h 486360"/>
            </a:gdLst>
            <a:ahLst/>
            <a:rect l="textAreaLeft" t="textAreaTop" r="textAreaRight" b="textAreaBottom"/>
            <a:pathLst>
              <a:path w="37953" h="18831">
                <a:moveTo>
                  <a:pt x="4347" y="6578"/>
                </a:moveTo>
                <a:lnTo>
                  <a:pt x="4343" y="6580"/>
                </a:lnTo>
                <a:lnTo>
                  <a:pt x="4343" y="6581"/>
                </a:lnTo>
                <a:cubicBezTo>
                  <a:pt x="4344" y="6581"/>
                  <a:pt x="4346" y="6582"/>
                  <a:pt x="4347" y="6582"/>
                </a:cubicBezTo>
                <a:lnTo>
                  <a:pt x="4347" y="6582"/>
                </a:lnTo>
                <a:cubicBezTo>
                  <a:pt x="4347" y="6580"/>
                  <a:pt x="4347" y="6579"/>
                  <a:pt x="4347" y="6578"/>
                </a:cubicBezTo>
                <a:close/>
                <a:moveTo>
                  <a:pt x="22271" y="1"/>
                </a:moveTo>
                <a:cubicBezTo>
                  <a:pt x="21181" y="3041"/>
                  <a:pt x="20094" y="6076"/>
                  <a:pt x="19006" y="9110"/>
                </a:cubicBezTo>
                <a:cubicBezTo>
                  <a:pt x="18986" y="9109"/>
                  <a:pt x="18965" y="9107"/>
                  <a:pt x="18945" y="9106"/>
                </a:cubicBezTo>
                <a:cubicBezTo>
                  <a:pt x="17861" y="6082"/>
                  <a:pt x="16777" y="3057"/>
                  <a:pt x="15687" y="15"/>
                </a:cubicBezTo>
                <a:cubicBezTo>
                  <a:pt x="15601" y="97"/>
                  <a:pt x="15626" y="170"/>
                  <a:pt x="15627" y="233"/>
                </a:cubicBezTo>
                <a:cubicBezTo>
                  <a:pt x="15639" y="1085"/>
                  <a:pt x="15639" y="1936"/>
                  <a:pt x="15649" y="2787"/>
                </a:cubicBezTo>
                <a:cubicBezTo>
                  <a:pt x="15675" y="5024"/>
                  <a:pt x="15665" y="7260"/>
                  <a:pt x="15667" y="9498"/>
                </a:cubicBezTo>
                <a:cubicBezTo>
                  <a:pt x="15667" y="9553"/>
                  <a:pt x="15698" y="9635"/>
                  <a:pt x="15625" y="9658"/>
                </a:cubicBezTo>
                <a:cubicBezTo>
                  <a:pt x="15617" y="9661"/>
                  <a:pt x="15609" y="9662"/>
                  <a:pt x="15602" y="9662"/>
                </a:cubicBezTo>
                <a:cubicBezTo>
                  <a:pt x="15550" y="9662"/>
                  <a:pt x="15523" y="9596"/>
                  <a:pt x="15490" y="9556"/>
                </a:cubicBezTo>
                <a:cubicBezTo>
                  <a:pt x="14922" y="8874"/>
                  <a:pt x="14353" y="8190"/>
                  <a:pt x="13786" y="7506"/>
                </a:cubicBezTo>
                <a:cubicBezTo>
                  <a:pt x="12560" y="6026"/>
                  <a:pt x="11334" y="4546"/>
                  <a:pt x="10107" y="3065"/>
                </a:cubicBezTo>
                <a:cubicBezTo>
                  <a:pt x="9901" y="2818"/>
                  <a:pt x="9690" y="2575"/>
                  <a:pt x="9481" y="2330"/>
                </a:cubicBezTo>
                <a:lnTo>
                  <a:pt x="9415" y="2367"/>
                </a:lnTo>
                <a:cubicBezTo>
                  <a:pt x="10524" y="5372"/>
                  <a:pt x="11635" y="8375"/>
                  <a:pt x="12745" y="11382"/>
                </a:cubicBezTo>
                <a:cubicBezTo>
                  <a:pt x="12726" y="11387"/>
                  <a:pt x="12710" y="11390"/>
                  <a:pt x="12695" y="11390"/>
                </a:cubicBezTo>
                <a:cubicBezTo>
                  <a:pt x="12644" y="11390"/>
                  <a:pt x="12618" y="11362"/>
                  <a:pt x="12588" y="11345"/>
                </a:cubicBezTo>
                <a:cubicBezTo>
                  <a:pt x="10002" y="9835"/>
                  <a:pt x="7416" y="8324"/>
                  <a:pt x="4828" y="6816"/>
                </a:cubicBezTo>
                <a:cubicBezTo>
                  <a:pt x="4674" y="6726"/>
                  <a:pt x="4537" y="6597"/>
                  <a:pt x="4347" y="6582"/>
                </a:cubicBezTo>
                <a:lnTo>
                  <a:pt x="4347" y="6582"/>
                </a:lnTo>
                <a:cubicBezTo>
                  <a:pt x="4352" y="6655"/>
                  <a:pt x="4408" y="6698"/>
                  <a:pt x="4450" y="6748"/>
                </a:cubicBezTo>
                <a:cubicBezTo>
                  <a:pt x="4920" y="7297"/>
                  <a:pt x="5389" y="7845"/>
                  <a:pt x="5857" y="8395"/>
                </a:cubicBezTo>
                <a:cubicBezTo>
                  <a:pt x="7277" y="10070"/>
                  <a:pt x="8698" y="11744"/>
                  <a:pt x="10112" y="13424"/>
                </a:cubicBezTo>
                <a:cubicBezTo>
                  <a:pt x="10260" y="13601"/>
                  <a:pt x="10456" y="13752"/>
                  <a:pt x="10551" y="14009"/>
                </a:cubicBezTo>
                <a:cubicBezTo>
                  <a:pt x="7361" y="13430"/>
                  <a:pt x="4205" y="12857"/>
                  <a:pt x="1051" y="12285"/>
                </a:cubicBezTo>
                <a:cubicBezTo>
                  <a:pt x="1045" y="12309"/>
                  <a:pt x="1039" y="12331"/>
                  <a:pt x="1033" y="12355"/>
                </a:cubicBezTo>
                <a:cubicBezTo>
                  <a:pt x="3820" y="13945"/>
                  <a:pt x="6606" y="15535"/>
                  <a:pt x="9393" y="17125"/>
                </a:cubicBezTo>
                <a:cubicBezTo>
                  <a:pt x="9388" y="17145"/>
                  <a:pt x="9385" y="17165"/>
                  <a:pt x="9380" y="17186"/>
                </a:cubicBezTo>
                <a:cubicBezTo>
                  <a:pt x="6254" y="17720"/>
                  <a:pt x="3127" y="18255"/>
                  <a:pt x="1" y="18791"/>
                </a:cubicBezTo>
                <a:cubicBezTo>
                  <a:pt x="2" y="18805"/>
                  <a:pt x="3" y="18818"/>
                  <a:pt x="5" y="18831"/>
                </a:cubicBezTo>
                <a:lnTo>
                  <a:pt x="37949" y="18831"/>
                </a:lnTo>
                <a:cubicBezTo>
                  <a:pt x="37950" y="18818"/>
                  <a:pt x="37951" y="18805"/>
                  <a:pt x="37952" y="18791"/>
                </a:cubicBezTo>
                <a:cubicBezTo>
                  <a:pt x="34824" y="18255"/>
                  <a:pt x="31695" y="17720"/>
                  <a:pt x="28566" y="17185"/>
                </a:cubicBezTo>
                <a:cubicBezTo>
                  <a:pt x="28566" y="17164"/>
                  <a:pt x="28566" y="17143"/>
                  <a:pt x="28566" y="17122"/>
                </a:cubicBezTo>
                <a:cubicBezTo>
                  <a:pt x="31352" y="15531"/>
                  <a:pt x="34139" y="13941"/>
                  <a:pt x="36925" y="12351"/>
                </a:cubicBezTo>
                <a:cubicBezTo>
                  <a:pt x="36917" y="12330"/>
                  <a:pt x="36909" y="12308"/>
                  <a:pt x="36902" y="12285"/>
                </a:cubicBezTo>
                <a:cubicBezTo>
                  <a:pt x="33733" y="12859"/>
                  <a:pt x="30566" y="13434"/>
                  <a:pt x="27336" y="14020"/>
                </a:cubicBezTo>
                <a:cubicBezTo>
                  <a:pt x="29457" y="11519"/>
                  <a:pt x="31540" y="9060"/>
                  <a:pt x="33624" y="6601"/>
                </a:cubicBezTo>
                <a:cubicBezTo>
                  <a:pt x="33607" y="6585"/>
                  <a:pt x="33590" y="6567"/>
                  <a:pt x="33573" y="6551"/>
                </a:cubicBezTo>
                <a:lnTo>
                  <a:pt x="25255" y="11411"/>
                </a:lnTo>
                <a:cubicBezTo>
                  <a:pt x="25238" y="11400"/>
                  <a:pt x="25223" y="11389"/>
                  <a:pt x="25207" y="11378"/>
                </a:cubicBezTo>
                <a:cubicBezTo>
                  <a:pt x="26322" y="8365"/>
                  <a:pt x="27437" y="5350"/>
                  <a:pt x="28551" y="2336"/>
                </a:cubicBezTo>
                <a:cubicBezTo>
                  <a:pt x="28535" y="2325"/>
                  <a:pt x="28519" y="2314"/>
                  <a:pt x="28502" y="2304"/>
                </a:cubicBezTo>
                <a:cubicBezTo>
                  <a:pt x="28433" y="2378"/>
                  <a:pt x="28360" y="2449"/>
                  <a:pt x="28295" y="2527"/>
                </a:cubicBezTo>
                <a:cubicBezTo>
                  <a:pt x="27432" y="3567"/>
                  <a:pt x="26570" y="4609"/>
                  <a:pt x="25706" y="5650"/>
                </a:cubicBezTo>
                <a:cubicBezTo>
                  <a:pt x="24634" y="6942"/>
                  <a:pt x="23560" y="8233"/>
                  <a:pt x="22486" y="9523"/>
                </a:cubicBezTo>
                <a:cubicBezTo>
                  <a:pt x="22446" y="9572"/>
                  <a:pt x="22417" y="9661"/>
                  <a:pt x="22353" y="9661"/>
                </a:cubicBezTo>
                <a:cubicBezTo>
                  <a:pt x="22344" y="9661"/>
                  <a:pt x="22335" y="9659"/>
                  <a:pt x="22325" y="9656"/>
                </a:cubicBezTo>
                <a:cubicBezTo>
                  <a:pt x="22242" y="9626"/>
                  <a:pt x="22281" y="9521"/>
                  <a:pt x="22282" y="9450"/>
                </a:cubicBezTo>
                <a:cubicBezTo>
                  <a:pt x="22300" y="7959"/>
                  <a:pt x="22281" y="6469"/>
                  <a:pt x="22313" y="4978"/>
                </a:cubicBezTo>
                <a:cubicBezTo>
                  <a:pt x="22346" y="3374"/>
                  <a:pt x="22325" y="1769"/>
                  <a:pt x="22325" y="163"/>
                </a:cubicBezTo>
                <a:cubicBezTo>
                  <a:pt x="22325" y="113"/>
                  <a:pt x="22361" y="44"/>
                  <a:pt x="2227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ffffff"/>
              </a:solidFill>
              <a:latin typeface="Arial"/>
              <a:ea typeface="DejaVu Sans"/>
            </a:endParaRPr>
          </a:p>
        </p:txBody>
      </p:sp>
      <p:sp>
        <p:nvSpPr>
          <p:cNvPr id="331" name="Google Shape;351;p 5"/>
          <p:cNvSpPr/>
          <p:nvPr/>
        </p:nvSpPr>
        <p:spPr>
          <a:xfrm>
            <a:off x="2541240" y="4270680"/>
            <a:ext cx="703080" cy="700560"/>
          </a:xfrm>
          <a:custGeom>
            <a:avLst/>
            <a:gdLst>
              <a:gd name="textAreaLeft" fmla="*/ 0 w 703080"/>
              <a:gd name="textAreaRight" fmla="*/ 704160 w 703080"/>
              <a:gd name="textAreaTop" fmla="*/ 0 h 700560"/>
              <a:gd name="textAreaBottom" fmla="*/ 701640 h 700560"/>
            </a:gdLst>
            <a:ahLst/>
            <a:rect l="textAreaLeft" t="textAreaTop" r="textAreaRight" b="textAreaBottom"/>
            <a:pathLst>
              <a:path w="37782" h="37653">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32" name="Google Shape;352;p 5"/>
          <p:cNvSpPr/>
          <p:nvPr/>
        </p:nvSpPr>
        <p:spPr>
          <a:xfrm>
            <a:off x="387000" y="213120"/>
            <a:ext cx="651600" cy="651600"/>
          </a:xfrm>
          <a:prstGeom prst="ellipse">
            <a:avLst/>
          </a:prstGeom>
          <a:noFill/>
          <a:ln w="38100">
            <a:solidFill>
              <a:srgbClr val="f3f2ed"/>
            </a:solidFill>
            <a:round/>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pic>
        <p:nvPicPr>
          <p:cNvPr id="333" name="" descr=""/>
          <p:cNvPicPr/>
          <p:nvPr/>
        </p:nvPicPr>
        <p:blipFill>
          <a:blip r:embed="rId1"/>
          <a:stretch/>
        </p:blipFill>
        <p:spPr>
          <a:xfrm>
            <a:off x="3238200" y="2650680"/>
            <a:ext cx="5761440" cy="22089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title"/>
          </p:nvPr>
        </p:nvSpPr>
        <p:spPr>
          <a:xfrm>
            <a:off x="2707920" y="444960"/>
            <a:ext cx="5715360" cy="571680"/>
          </a:xfrm>
          <a:prstGeom prst="rect">
            <a:avLst/>
          </a:prstGeom>
          <a:noFill/>
          <a:ln w="0">
            <a:noFill/>
          </a:ln>
        </p:spPr>
        <p:txBody>
          <a:bodyPr lIns="0" rIns="0" tIns="91440" bIns="91440" anchor="t">
            <a:noAutofit/>
          </a:bodyPr>
          <a:p>
            <a:pPr indent="0">
              <a:lnSpc>
                <a:spcPct val="100000"/>
              </a:lnSpc>
              <a:buNone/>
              <a:tabLst>
                <a:tab algn="l" pos="0"/>
              </a:tabLst>
            </a:pPr>
            <a:r>
              <a:rPr b="0" lang="pt-BR" sz="1800" spc="-1" strike="noStrike">
                <a:solidFill>
                  <a:srgbClr val="000000"/>
                </a:solidFill>
                <a:latin typeface="Arial"/>
              </a:rPr>
              <a:t>Diário</a:t>
            </a:r>
            <a:endParaRPr b="0" lang="pt-BR" sz="1800" spc="-1" strike="noStrike">
              <a:solidFill>
                <a:srgbClr val="000000"/>
              </a:solidFill>
              <a:latin typeface="Arial"/>
            </a:endParaRPr>
          </a:p>
        </p:txBody>
      </p:sp>
      <p:sp>
        <p:nvSpPr>
          <p:cNvPr id="335" name="PlaceHolder 2"/>
          <p:cNvSpPr>
            <a:spLocks noGrp="1"/>
          </p:cNvSpPr>
          <p:nvPr>
            <p:ph type="subTitle"/>
          </p:nvPr>
        </p:nvSpPr>
        <p:spPr>
          <a:xfrm>
            <a:off x="1701720" y="1133280"/>
            <a:ext cx="5306760" cy="1405080"/>
          </a:xfrm>
          <a:prstGeom prst="rect">
            <a:avLst/>
          </a:prstGeom>
          <a:noFill/>
          <a:ln w="0">
            <a:noFill/>
          </a:ln>
        </p:spPr>
        <p:txBody>
          <a:bodyPr lIns="90000" rIns="90000" tIns="91440" bIns="91440" anchor="t">
            <a:noAutofit/>
          </a:bodyPr>
          <a:p>
            <a:pPr indent="0" algn="ctr">
              <a:lnSpc>
                <a:spcPct val="100000"/>
              </a:lnSpc>
              <a:buNone/>
              <a:tabLst>
                <a:tab algn="l" pos="0"/>
              </a:tabLst>
            </a:pPr>
            <a:r>
              <a:rPr b="0" lang="en" sz="1400" spc="-1" strike="noStrike">
                <a:solidFill>
                  <a:schemeClr val="dk1"/>
                </a:solidFill>
                <a:latin typeface="Poppins"/>
                <a:ea typeface="Poppins"/>
              </a:rPr>
              <a:t>Diário é um gênero de caráter pessoal, usado por uma pessoa para registrar periodicamente suas experiências, vivências, reflexões, pensamentos etc. O livro O Observador no Escritório contém passagens do diário do poeta Carlos Drummond de Andrade.</a:t>
            </a:r>
            <a:endParaRPr b="0" lang="pt-BR" sz="1400" spc="-1" strike="noStrike">
              <a:solidFill>
                <a:srgbClr val="000000"/>
              </a:solidFill>
              <a:latin typeface="Arial"/>
            </a:endParaRPr>
          </a:p>
        </p:txBody>
      </p:sp>
      <p:sp>
        <p:nvSpPr>
          <p:cNvPr id="336" name="Google Shape;348;p 6"/>
          <p:cNvSpPr/>
          <p:nvPr/>
        </p:nvSpPr>
        <p:spPr>
          <a:xfrm>
            <a:off x="-678240" y="79920"/>
            <a:ext cx="1304640" cy="651600"/>
          </a:xfrm>
          <a:custGeom>
            <a:avLst/>
            <a:gdLst>
              <a:gd name="textAreaLeft" fmla="*/ 0 w 1304640"/>
              <a:gd name="textAreaRight" fmla="*/ 1305720 w 1304640"/>
              <a:gd name="textAreaTop" fmla="*/ 0 h 651600"/>
              <a:gd name="textAreaBottom" fmla="*/ 652680 h 65160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37" name="Google Shape;349;p 6"/>
          <p:cNvSpPr/>
          <p:nvPr/>
        </p:nvSpPr>
        <p:spPr>
          <a:xfrm>
            <a:off x="-678240" y="730080"/>
            <a:ext cx="1304640" cy="651600"/>
          </a:xfrm>
          <a:custGeom>
            <a:avLst/>
            <a:gdLst>
              <a:gd name="textAreaLeft" fmla="*/ 0 w 1304640"/>
              <a:gd name="textAreaRight" fmla="*/ 1305720 w 1304640"/>
              <a:gd name="textAreaTop" fmla="*/ 0 h 651600"/>
              <a:gd name="textAreaBottom" fmla="*/ 652680 h 65160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38" name="Google Shape;350;p 6"/>
          <p:cNvSpPr/>
          <p:nvPr/>
        </p:nvSpPr>
        <p:spPr>
          <a:xfrm rot="10800000">
            <a:off x="720360" y="1133640"/>
            <a:ext cx="981360" cy="486360"/>
          </a:xfrm>
          <a:custGeom>
            <a:avLst/>
            <a:gdLst>
              <a:gd name="textAreaLeft" fmla="*/ 0 w 981360"/>
              <a:gd name="textAreaRight" fmla="*/ 982440 w 981360"/>
              <a:gd name="textAreaTop" fmla="*/ 0 h 486360"/>
              <a:gd name="textAreaBottom" fmla="*/ 487440 h 486360"/>
            </a:gdLst>
            <a:ahLst/>
            <a:rect l="textAreaLeft" t="textAreaTop" r="textAreaRight" b="textAreaBottom"/>
            <a:pathLst>
              <a:path w="37953" h="18831">
                <a:moveTo>
                  <a:pt x="4347" y="6578"/>
                </a:moveTo>
                <a:lnTo>
                  <a:pt x="4343" y="6580"/>
                </a:lnTo>
                <a:lnTo>
                  <a:pt x="4343" y="6581"/>
                </a:lnTo>
                <a:cubicBezTo>
                  <a:pt x="4344" y="6581"/>
                  <a:pt x="4346" y="6582"/>
                  <a:pt x="4347" y="6582"/>
                </a:cubicBezTo>
                <a:lnTo>
                  <a:pt x="4347" y="6582"/>
                </a:lnTo>
                <a:cubicBezTo>
                  <a:pt x="4347" y="6580"/>
                  <a:pt x="4347" y="6579"/>
                  <a:pt x="4347" y="6578"/>
                </a:cubicBezTo>
                <a:close/>
                <a:moveTo>
                  <a:pt x="22271" y="1"/>
                </a:moveTo>
                <a:cubicBezTo>
                  <a:pt x="21181" y="3041"/>
                  <a:pt x="20094" y="6076"/>
                  <a:pt x="19006" y="9110"/>
                </a:cubicBezTo>
                <a:cubicBezTo>
                  <a:pt x="18986" y="9109"/>
                  <a:pt x="18965" y="9107"/>
                  <a:pt x="18945" y="9106"/>
                </a:cubicBezTo>
                <a:cubicBezTo>
                  <a:pt x="17861" y="6082"/>
                  <a:pt x="16777" y="3057"/>
                  <a:pt x="15687" y="15"/>
                </a:cubicBezTo>
                <a:cubicBezTo>
                  <a:pt x="15601" y="97"/>
                  <a:pt x="15626" y="170"/>
                  <a:pt x="15627" y="233"/>
                </a:cubicBezTo>
                <a:cubicBezTo>
                  <a:pt x="15639" y="1085"/>
                  <a:pt x="15639" y="1936"/>
                  <a:pt x="15649" y="2787"/>
                </a:cubicBezTo>
                <a:cubicBezTo>
                  <a:pt x="15675" y="5024"/>
                  <a:pt x="15665" y="7260"/>
                  <a:pt x="15667" y="9498"/>
                </a:cubicBezTo>
                <a:cubicBezTo>
                  <a:pt x="15667" y="9553"/>
                  <a:pt x="15698" y="9635"/>
                  <a:pt x="15625" y="9658"/>
                </a:cubicBezTo>
                <a:cubicBezTo>
                  <a:pt x="15617" y="9661"/>
                  <a:pt x="15609" y="9662"/>
                  <a:pt x="15602" y="9662"/>
                </a:cubicBezTo>
                <a:cubicBezTo>
                  <a:pt x="15550" y="9662"/>
                  <a:pt x="15523" y="9596"/>
                  <a:pt x="15490" y="9556"/>
                </a:cubicBezTo>
                <a:cubicBezTo>
                  <a:pt x="14922" y="8874"/>
                  <a:pt x="14353" y="8190"/>
                  <a:pt x="13786" y="7506"/>
                </a:cubicBezTo>
                <a:cubicBezTo>
                  <a:pt x="12560" y="6026"/>
                  <a:pt x="11334" y="4546"/>
                  <a:pt x="10107" y="3065"/>
                </a:cubicBezTo>
                <a:cubicBezTo>
                  <a:pt x="9901" y="2818"/>
                  <a:pt x="9690" y="2575"/>
                  <a:pt x="9481" y="2330"/>
                </a:cubicBezTo>
                <a:lnTo>
                  <a:pt x="9415" y="2367"/>
                </a:lnTo>
                <a:cubicBezTo>
                  <a:pt x="10524" y="5372"/>
                  <a:pt x="11635" y="8375"/>
                  <a:pt x="12745" y="11382"/>
                </a:cubicBezTo>
                <a:cubicBezTo>
                  <a:pt x="12726" y="11387"/>
                  <a:pt x="12710" y="11390"/>
                  <a:pt x="12695" y="11390"/>
                </a:cubicBezTo>
                <a:cubicBezTo>
                  <a:pt x="12644" y="11390"/>
                  <a:pt x="12618" y="11362"/>
                  <a:pt x="12588" y="11345"/>
                </a:cubicBezTo>
                <a:cubicBezTo>
                  <a:pt x="10002" y="9835"/>
                  <a:pt x="7416" y="8324"/>
                  <a:pt x="4828" y="6816"/>
                </a:cubicBezTo>
                <a:cubicBezTo>
                  <a:pt x="4674" y="6726"/>
                  <a:pt x="4537" y="6597"/>
                  <a:pt x="4347" y="6582"/>
                </a:cubicBezTo>
                <a:lnTo>
                  <a:pt x="4347" y="6582"/>
                </a:lnTo>
                <a:cubicBezTo>
                  <a:pt x="4352" y="6655"/>
                  <a:pt x="4408" y="6698"/>
                  <a:pt x="4450" y="6748"/>
                </a:cubicBezTo>
                <a:cubicBezTo>
                  <a:pt x="4920" y="7297"/>
                  <a:pt x="5389" y="7845"/>
                  <a:pt x="5857" y="8395"/>
                </a:cubicBezTo>
                <a:cubicBezTo>
                  <a:pt x="7277" y="10070"/>
                  <a:pt x="8698" y="11744"/>
                  <a:pt x="10112" y="13424"/>
                </a:cubicBezTo>
                <a:cubicBezTo>
                  <a:pt x="10260" y="13601"/>
                  <a:pt x="10456" y="13752"/>
                  <a:pt x="10551" y="14009"/>
                </a:cubicBezTo>
                <a:cubicBezTo>
                  <a:pt x="7361" y="13430"/>
                  <a:pt x="4205" y="12857"/>
                  <a:pt x="1051" y="12285"/>
                </a:cubicBezTo>
                <a:cubicBezTo>
                  <a:pt x="1045" y="12309"/>
                  <a:pt x="1039" y="12331"/>
                  <a:pt x="1033" y="12355"/>
                </a:cubicBezTo>
                <a:cubicBezTo>
                  <a:pt x="3820" y="13945"/>
                  <a:pt x="6606" y="15535"/>
                  <a:pt x="9393" y="17125"/>
                </a:cubicBezTo>
                <a:cubicBezTo>
                  <a:pt x="9388" y="17145"/>
                  <a:pt x="9385" y="17165"/>
                  <a:pt x="9380" y="17186"/>
                </a:cubicBezTo>
                <a:cubicBezTo>
                  <a:pt x="6254" y="17720"/>
                  <a:pt x="3127" y="18255"/>
                  <a:pt x="1" y="18791"/>
                </a:cubicBezTo>
                <a:cubicBezTo>
                  <a:pt x="2" y="18805"/>
                  <a:pt x="3" y="18818"/>
                  <a:pt x="5" y="18831"/>
                </a:cubicBezTo>
                <a:lnTo>
                  <a:pt x="37949" y="18831"/>
                </a:lnTo>
                <a:cubicBezTo>
                  <a:pt x="37950" y="18818"/>
                  <a:pt x="37951" y="18805"/>
                  <a:pt x="37952" y="18791"/>
                </a:cubicBezTo>
                <a:cubicBezTo>
                  <a:pt x="34824" y="18255"/>
                  <a:pt x="31695" y="17720"/>
                  <a:pt x="28566" y="17185"/>
                </a:cubicBezTo>
                <a:cubicBezTo>
                  <a:pt x="28566" y="17164"/>
                  <a:pt x="28566" y="17143"/>
                  <a:pt x="28566" y="17122"/>
                </a:cubicBezTo>
                <a:cubicBezTo>
                  <a:pt x="31352" y="15531"/>
                  <a:pt x="34139" y="13941"/>
                  <a:pt x="36925" y="12351"/>
                </a:cubicBezTo>
                <a:cubicBezTo>
                  <a:pt x="36917" y="12330"/>
                  <a:pt x="36909" y="12308"/>
                  <a:pt x="36902" y="12285"/>
                </a:cubicBezTo>
                <a:cubicBezTo>
                  <a:pt x="33733" y="12859"/>
                  <a:pt x="30566" y="13434"/>
                  <a:pt x="27336" y="14020"/>
                </a:cubicBezTo>
                <a:cubicBezTo>
                  <a:pt x="29457" y="11519"/>
                  <a:pt x="31540" y="9060"/>
                  <a:pt x="33624" y="6601"/>
                </a:cubicBezTo>
                <a:cubicBezTo>
                  <a:pt x="33607" y="6585"/>
                  <a:pt x="33590" y="6567"/>
                  <a:pt x="33573" y="6551"/>
                </a:cubicBezTo>
                <a:lnTo>
                  <a:pt x="25255" y="11411"/>
                </a:lnTo>
                <a:cubicBezTo>
                  <a:pt x="25238" y="11400"/>
                  <a:pt x="25223" y="11389"/>
                  <a:pt x="25207" y="11378"/>
                </a:cubicBezTo>
                <a:cubicBezTo>
                  <a:pt x="26322" y="8365"/>
                  <a:pt x="27437" y="5350"/>
                  <a:pt x="28551" y="2336"/>
                </a:cubicBezTo>
                <a:cubicBezTo>
                  <a:pt x="28535" y="2325"/>
                  <a:pt x="28519" y="2314"/>
                  <a:pt x="28502" y="2304"/>
                </a:cubicBezTo>
                <a:cubicBezTo>
                  <a:pt x="28433" y="2378"/>
                  <a:pt x="28360" y="2449"/>
                  <a:pt x="28295" y="2527"/>
                </a:cubicBezTo>
                <a:cubicBezTo>
                  <a:pt x="27432" y="3567"/>
                  <a:pt x="26570" y="4609"/>
                  <a:pt x="25706" y="5650"/>
                </a:cubicBezTo>
                <a:cubicBezTo>
                  <a:pt x="24634" y="6942"/>
                  <a:pt x="23560" y="8233"/>
                  <a:pt x="22486" y="9523"/>
                </a:cubicBezTo>
                <a:cubicBezTo>
                  <a:pt x="22446" y="9572"/>
                  <a:pt x="22417" y="9661"/>
                  <a:pt x="22353" y="9661"/>
                </a:cubicBezTo>
                <a:cubicBezTo>
                  <a:pt x="22344" y="9661"/>
                  <a:pt x="22335" y="9659"/>
                  <a:pt x="22325" y="9656"/>
                </a:cubicBezTo>
                <a:cubicBezTo>
                  <a:pt x="22242" y="9626"/>
                  <a:pt x="22281" y="9521"/>
                  <a:pt x="22282" y="9450"/>
                </a:cubicBezTo>
                <a:cubicBezTo>
                  <a:pt x="22300" y="7959"/>
                  <a:pt x="22281" y="6469"/>
                  <a:pt x="22313" y="4978"/>
                </a:cubicBezTo>
                <a:cubicBezTo>
                  <a:pt x="22346" y="3374"/>
                  <a:pt x="22325" y="1769"/>
                  <a:pt x="22325" y="163"/>
                </a:cubicBezTo>
                <a:cubicBezTo>
                  <a:pt x="22325" y="113"/>
                  <a:pt x="22361" y="44"/>
                  <a:pt x="2227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ffffff"/>
              </a:solidFill>
              <a:latin typeface="Arial"/>
              <a:ea typeface="DejaVu Sans"/>
            </a:endParaRPr>
          </a:p>
        </p:txBody>
      </p:sp>
      <p:sp>
        <p:nvSpPr>
          <p:cNvPr id="339" name="Google Shape;351;p 6"/>
          <p:cNvSpPr/>
          <p:nvPr/>
        </p:nvSpPr>
        <p:spPr>
          <a:xfrm>
            <a:off x="2541240" y="4270680"/>
            <a:ext cx="703080" cy="700560"/>
          </a:xfrm>
          <a:custGeom>
            <a:avLst/>
            <a:gdLst>
              <a:gd name="textAreaLeft" fmla="*/ 0 w 703080"/>
              <a:gd name="textAreaRight" fmla="*/ 704160 w 703080"/>
              <a:gd name="textAreaTop" fmla="*/ 0 h 700560"/>
              <a:gd name="textAreaBottom" fmla="*/ 701640 h 700560"/>
            </a:gdLst>
            <a:ahLst/>
            <a:rect l="textAreaLeft" t="textAreaTop" r="textAreaRight" b="textAreaBottom"/>
            <a:pathLst>
              <a:path w="37782" h="37653">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40" name="Google Shape;352;p 6"/>
          <p:cNvSpPr/>
          <p:nvPr/>
        </p:nvSpPr>
        <p:spPr>
          <a:xfrm>
            <a:off x="387000" y="213120"/>
            <a:ext cx="651600" cy="651600"/>
          </a:xfrm>
          <a:prstGeom prst="ellipse">
            <a:avLst/>
          </a:prstGeom>
          <a:noFill/>
          <a:ln w="38100">
            <a:solidFill>
              <a:srgbClr val="f3f2ed"/>
            </a:solidFill>
            <a:round/>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title"/>
          </p:nvPr>
        </p:nvSpPr>
        <p:spPr>
          <a:xfrm>
            <a:off x="2707920" y="444960"/>
            <a:ext cx="5715360" cy="571680"/>
          </a:xfrm>
          <a:prstGeom prst="rect">
            <a:avLst/>
          </a:prstGeom>
          <a:noFill/>
          <a:ln w="0">
            <a:noFill/>
          </a:ln>
        </p:spPr>
        <p:txBody>
          <a:bodyPr lIns="0" rIns="0" tIns="91440" bIns="91440" anchor="t">
            <a:noAutofit/>
          </a:bodyPr>
          <a:p>
            <a:pPr indent="0">
              <a:lnSpc>
                <a:spcPct val="100000"/>
              </a:lnSpc>
              <a:buNone/>
              <a:tabLst>
                <a:tab algn="l" pos="0"/>
              </a:tabLst>
            </a:pPr>
            <a:r>
              <a:rPr b="0" lang="pt-BR" sz="1800" spc="-1" strike="noStrike">
                <a:solidFill>
                  <a:srgbClr val="000000"/>
                </a:solidFill>
                <a:latin typeface="Arial"/>
              </a:rPr>
              <a:t>Notícia</a:t>
            </a:r>
            <a:endParaRPr b="0" lang="pt-BR" sz="1800" spc="-1" strike="noStrike">
              <a:solidFill>
                <a:srgbClr val="000000"/>
              </a:solidFill>
              <a:latin typeface="Arial"/>
            </a:endParaRPr>
          </a:p>
        </p:txBody>
      </p:sp>
      <p:sp>
        <p:nvSpPr>
          <p:cNvPr id="342" name="PlaceHolder 2"/>
          <p:cNvSpPr>
            <a:spLocks noGrp="1"/>
          </p:cNvSpPr>
          <p:nvPr>
            <p:ph type="subTitle"/>
          </p:nvPr>
        </p:nvSpPr>
        <p:spPr>
          <a:xfrm>
            <a:off x="1701720" y="1133280"/>
            <a:ext cx="5306760" cy="1405080"/>
          </a:xfrm>
          <a:prstGeom prst="rect">
            <a:avLst/>
          </a:prstGeom>
          <a:noFill/>
          <a:ln w="0">
            <a:noFill/>
          </a:ln>
        </p:spPr>
        <p:txBody>
          <a:bodyPr lIns="90000" rIns="90000" tIns="91440" bIns="91440" anchor="t">
            <a:noAutofit/>
          </a:bodyPr>
          <a:p>
            <a:pPr indent="0" algn="ctr">
              <a:lnSpc>
                <a:spcPct val="100000"/>
              </a:lnSpc>
              <a:buNone/>
              <a:tabLst>
                <a:tab algn="l" pos="0"/>
              </a:tabLst>
            </a:pPr>
            <a:r>
              <a:rPr b="0" lang="en" sz="1400" spc="-1" strike="noStrike">
                <a:solidFill>
                  <a:schemeClr val="dk1"/>
                </a:solidFill>
                <a:latin typeface="Poppins"/>
                <a:ea typeface="Poppins"/>
              </a:rPr>
              <a:t>A notícia é um gênero jornalístico cuja função é comunicar algum fato socialmente relevante, como um acontecimento político ou evento cultural. O jornal, seja ele impresso ou eletrônico, está repleto de notícias, que se caracterizam pela isenção e pela objetividade.</a:t>
            </a:r>
            <a:endParaRPr b="0" lang="pt-BR" sz="1400" spc="-1" strike="noStrike">
              <a:solidFill>
                <a:srgbClr val="000000"/>
              </a:solidFill>
              <a:latin typeface="Arial"/>
            </a:endParaRPr>
          </a:p>
        </p:txBody>
      </p:sp>
      <p:sp>
        <p:nvSpPr>
          <p:cNvPr id="343" name="Google Shape;348;p 7"/>
          <p:cNvSpPr/>
          <p:nvPr/>
        </p:nvSpPr>
        <p:spPr>
          <a:xfrm>
            <a:off x="-678240" y="79920"/>
            <a:ext cx="1304640" cy="651600"/>
          </a:xfrm>
          <a:custGeom>
            <a:avLst/>
            <a:gdLst>
              <a:gd name="textAreaLeft" fmla="*/ 0 w 1304640"/>
              <a:gd name="textAreaRight" fmla="*/ 1305720 w 1304640"/>
              <a:gd name="textAreaTop" fmla="*/ 0 h 651600"/>
              <a:gd name="textAreaBottom" fmla="*/ 652680 h 65160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44" name="Google Shape;349;p 7"/>
          <p:cNvSpPr/>
          <p:nvPr/>
        </p:nvSpPr>
        <p:spPr>
          <a:xfrm>
            <a:off x="-678240" y="730080"/>
            <a:ext cx="1304640" cy="651600"/>
          </a:xfrm>
          <a:custGeom>
            <a:avLst/>
            <a:gdLst>
              <a:gd name="textAreaLeft" fmla="*/ 0 w 1304640"/>
              <a:gd name="textAreaRight" fmla="*/ 1305720 w 1304640"/>
              <a:gd name="textAreaTop" fmla="*/ 0 h 651600"/>
              <a:gd name="textAreaBottom" fmla="*/ 652680 h 65160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45" name="Google Shape;350;p 7"/>
          <p:cNvSpPr/>
          <p:nvPr/>
        </p:nvSpPr>
        <p:spPr>
          <a:xfrm rot="10800000">
            <a:off x="720360" y="1133640"/>
            <a:ext cx="981360" cy="486360"/>
          </a:xfrm>
          <a:custGeom>
            <a:avLst/>
            <a:gdLst>
              <a:gd name="textAreaLeft" fmla="*/ 0 w 981360"/>
              <a:gd name="textAreaRight" fmla="*/ 982440 w 981360"/>
              <a:gd name="textAreaTop" fmla="*/ 0 h 486360"/>
              <a:gd name="textAreaBottom" fmla="*/ 487440 h 486360"/>
            </a:gdLst>
            <a:ahLst/>
            <a:rect l="textAreaLeft" t="textAreaTop" r="textAreaRight" b="textAreaBottom"/>
            <a:pathLst>
              <a:path w="37953" h="18831">
                <a:moveTo>
                  <a:pt x="4347" y="6578"/>
                </a:moveTo>
                <a:lnTo>
                  <a:pt x="4343" y="6580"/>
                </a:lnTo>
                <a:lnTo>
                  <a:pt x="4343" y="6581"/>
                </a:lnTo>
                <a:cubicBezTo>
                  <a:pt x="4344" y="6581"/>
                  <a:pt x="4346" y="6582"/>
                  <a:pt x="4347" y="6582"/>
                </a:cubicBezTo>
                <a:lnTo>
                  <a:pt x="4347" y="6582"/>
                </a:lnTo>
                <a:cubicBezTo>
                  <a:pt x="4347" y="6580"/>
                  <a:pt x="4347" y="6579"/>
                  <a:pt x="4347" y="6578"/>
                </a:cubicBezTo>
                <a:close/>
                <a:moveTo>
                  <a:pt x="22271" y="1"/>
                </a:moveTo>
                <a:cubicBezTo>
                  <a:pt x="21181" y="3041"/>
                  <a:pt x="20094" y="6076"/>
                  <a:pt x="19006" y="9110"/>
                </a:cubicBezTo>
                <a:cubicBezTo>
                  <a:pt x="18986" y="9109"/>
                  <a:pt x="18965" y="9107"/>
                  <a:pt x="18945" y="9106"/>
                </a:cubicBezTo>
                <a:cubicBezTo>
                  <a:pt x="17861" y="6082"/>
                  <a:pt x="16777" y="3057"/>
                  <a:pt x="15687" y="15"/>
                </a:cubicBezTo>
                <a:cubicBezTo>
                  <a:pt x="15601" y="97"/>
                  <a:pt x="15626" y="170"/>
                  <a:pt x="15627" y="233"/>
                </a:cubicBezTo>
                <a:cubicBezTo>
                  <a:pt x="15639" y="1085"/>
                  <a:pt x="15639" y="1936"/>
                  <a:pt x="15649" y="2787"/>
                </a:cubicBezTo>
                <a:cubicBezTo>
                  <a:pt x="15675" y="5024"/>
                  <a:pt x="15665" y="7260"/>
                  <a:pt x="15667" y="9498"/>
                </a:cubicBezTo>
                <a:cubicBezTo>
                  <a:pt x="15667" y="9553"/>
                  <a:pt x="15698" y="9635"/>
                  <a:pt x="15625" y="9658"/>
                </a:cubicBezTo>
                <a:cubicBezTo>
                  <a:pt x="15617" y="9661"/>
                  <a:pt x="15609" y="9662"/>
                  <a:pt x="15602" y="9662"/>
                </a:cubicBezTo>
                <a:cubicBezTo>
                  <a:pt x="15550" y="9662"/>
                  <a:pt x="15523" y="9596"/>
                  <a:pt x="15490" y="9556"/>
                </a:cubicBezTo>
                <a:cubicBezTo>
                  <a:pt x="14922" y="8874"/>
                  <a:pt x="14353" y="8190"/>
                  <a:pt x="13786" y="7506"/>
                </a:cubicBezTo>
                <a:cubicBezTo>
                  <a:pt x="12560" y="6026"/>
                  <a:pt x="11334" y="4546"/>
                  <a:pt x="10107" y="3065"/>
                </a:cubicBezTo>
                <a:cubicBezTo>
                  <a:pt x="9901" y="2818"/>
                  <a:pt x="9690" y="2575"/>
                  <a:pt x="9481" y="2330"/>
                </a:cubicBezTo>
                <a:lnTo>
                  <a:pt x="9415" y="2367"/>
                </a:lnTo>
                <a:cubicBezTo>
                  <a:pt x="10524" y="5372"/>
                  <a:pt x="11635" y="8375"/>
                  <a:pt x="12745" y="11382"/>
                </a:cubicBezTo>
                <a:cubicBezTo>
                  <a:pt x="12726" y="11387"/>
                  <a:pt x="12710" y="11390"/>
                  <a:pt x="12695" y="11390"/>
                </a:cubicBezTo>
                <a:cubicBezTo>
                  <a:pt x="12644" y="11390"/>
                  <a:pt x="12618" y="11362"/>
                  <a:pt x="12588" y="11345"/>
                </a:cubicBezTo>
                <a:cubicBezTo>
                  <a:pt x="10002" y="9835"/>
                  <a:pt x="7416" y="8324"/>
                  <a:pt x="4828" y="6816"/>
                </a:cubicBezTo>
                <a:cubicBezTo>
                  <a:pt x="4674" y="6726"/>
                  <a:pt x="4537" y="6597"/>
                  <a:pt x="4347" y="6582"/>
                </a:cubicBezTo>
                <a:lnTo>
                  <a:pt x="4347" y="6582"/>
                </a:lnTo>
                <a:cubicBezTo>
                  <a:pt x="4352" y="6655"/>
                  <a:pt x="4408" y="6698"/>
                  <a:pt x="4450" y="6748"/>
                </a:cubicBezTo>
                <a:cubicBezTo>
                  <a:pt x="4920" y="7297"/>
                  <a:pt x="5389" y="7845"/>
                  <a:pt x="5857" y="8395"/>
                </a:cubicBezTo>
                <a:cubicBezTo>
                  <a:pt x="7277" y="10070"/>
                  <a:pt x="8698" y="11744"/>
                  <a:pt x="10112" y="13424"/>
                </a:cubicBezTo>
                <a:cubicBezTo>
                  <a:pt x="10260" y="13601"/>
                  <a:pt x="10456" y="13752"/>
                  <a:pt x="10551" y="14009"/>
                </a:cubicBezTo>
                <a:cubicBezTo>
                  <a:pt x="7361" y="13430"/>
                  <a:pt x="4205" y="12857"/>
                  <a:pt x="1051" y="12285"/>
                </a:cubicBezTo>
                <a:cubicBezTo>
                  <a:pt x="1045" y="12309"/>
                  <a:pt x="1039" y="12331"/>
                  <a:pt x="1033" y="12355"/>
                </a:cubicBezTo>
                <a:cubicBezTo>
                  <a:pt x="3820" y="13945"/>
                  <a:pt x="6606" y="15535"/>
                  <a:pt x="9393" y="17125"/>
                </a:cubicBezTo>
                <a:cubicBezTo>
                  <a:pt x="9388" y="17145"/>
                  <a:pt x="9385" y="17165"/>
                  <a:pt x="9380" y="17186"/>
                </a:cubicBezTo>
                <a:cubicBezTo>
                  <a:pt x="6254" y="17720"/>
                  <a:pt x="3127" y="18255"/>
                  <a:pt x="1" y="18791"/>
                </a:cubicBezTo>
                <a:cubicBezTo>
                  <a:pt x="2" y="18805"/>
                  <a:pt x="3" y="18818"/>
                  <a:pt x="5" y="18831"/>
                </a:cubicBezTo>
                <a:lnTo>
                  <a:pt x="37949" y="18831"/>
                </a:lnTo>
                <a:cubicBezTo>
                  <a:pt x="37950" y="18818"/>
                  <a:pt x="37951" y="18805"/>
                  <a:pt x="37952" y="18791"/>
                </a:cubicBezTo>
                <a:cubicBezTo>
                  <a:pt x="34824" y="18255"/>
                  <a:pt x="31695" y="17720"/>
                  <a:pt x="28566" y="17185"/>
                </a:cubicBezTo>
                <a:cubicBezTo>
                  <a:pt x="28566" y="17164"/>
                  <a:pt x="28566" y="17143"/>
                  <a:pt x="28566" y="17122"/>
                </a:cubicBezTo>
                <a:cubicBezTo>
                  <a:pt x="31352" y="15531"/>
                  <a:pt x="34139" y="13941"/>
                  <a:pt x="36925" y="12351"/>
                </a:cubicBezTo>
                <a:cubicBezTo>
                  <a:pt x="36917" y="12330"/>
                  <a:pt x="36909" y="12308"/>
                  <a:pt x="36902" y="12285"/>
                </a:cubicBezTo>
                <a:cubicBezTo>
                  <a:pt x="33733" y="12859"/>
                  <a:pt x="30566" y="13434"/>
                  <a:pt x="27336" y="14020"/>
                </a:cubicBezTo>
                <a:cubicBezTo>
                  <a:pt x="29457" y="11519"/>
                  <a:pt x="31540" y="9060"/>
                  <a:pt x="33624" y="6601"/>
                </a:cubicBezTo>
                <a:cubicBezTo>
                  <a:pt x="33607" y="6585"/>
                  <a:pt x="33590" y="6567"/>
                  <a:pt x="33573" y="6551"/>
                </a:cubicBezTo>
                <a:lnTo>
                  <a:pt x="25255" y="11411"/>
                </a:lnTo>
                <a:cubicBezTo>
                  <a:pt x="25238" y="11400"/>
                  <a:pt x="25223" y="11389"/>
                  <a:pt x="25207" y="11378"/>
                </a:cubicBezTo>
                <a:cubicBezTo>
                  <a:pt x="26322" y="8365"/>
                  <a:pt x="27437" y="5350"/>
                  <a:pt x="28551" y="2336"/>
                </a:cubicBezTo>
                <a:cubicBezTo>
                  <a:pt x="28535" y="2325"/>
                  <a:pt x="28519" y="2314"/>
                  <a:pt x="28502" y="2304"/>
                </a:cubicBezTo>
                <a:cubicBezTo>
                  <a:pt x="28433" y="2378"/>
                  <a:pt x="28360" y="2449"/>
                  <a:pt x="28295" y="2527"/>
                </a:cubicBezTo>
                <a:cubicBezTo>
                  <a:pt x="27432" y="3567"/>
                  <a:pt x="26570" y="4609"/>
                  <a:pt x="25706" y="5650"/>
                </a:cubicBezTo>
                <a:cubicBezTo>
                  <a:pt x="24634" y="6942"/>
                  <a:pt x="23560" y="8233"/>
                  <a:pt x="22486" y="9523"/>
                </a:cubicBezTo>
                <a:cubicBezTo>
                  <a:pt x="22446" y="9572"/>
                  <a:pt x="22417" y="9661"/>
                  <a:pt x="22353" y="9661"/>
                </a:cubicBezTo>
                <a:cubicBezTo>
                  <a:pt x="22344" y="9661"/>
                  <a:pt x="22335" y="9659"/>
                  <a:pt x="22325" y="9656"/>
                </a:cubicBezTo>
                <a:cubicBezTo>
                  <a:pt x="22242" y="9626"/>
                  <a:pt x="22281" y="9521"/>
                  <a:pt x="22282" y="9450"/>
                </a:cubicBezTo>
                <a:cubicBezTo>
                  <a:pt x="22300" y="7959"/>
                  <a:pt x="22281" y="6469"/>
                  <a:pt x="22313" y="4978"/>
                </a:cubicBezTo>
                <a:cubicBezTo>
                  <a:pt x="22346" y="3374"/>
                  <a:pt x="22325" y="1769"/>
                  <a:pt x="22325" y="163"/>
                </a:cubicBezTo>
                <a:cubicBezTo>
                  <a:pt x="22325" y="113"/>
                  <a:pt x="22361" y="44"/>
                  <a:pt x="2227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ffffff"/>
              </a:solidFill>
              <a:latin typeface="Arial"/>
              <a:ea typeface="DejaVu Sans"/>
            </a:endParaRPr>
          </a:p>
        </p:txBody>
      </p:sp>
      <p:sp>
        <p:nvSpPr>
          <p:cNvPr id="346" name="Google Shape;351;p 7"/>
          <p:cNvSpPr/>
          <p:nvPr/>
        </p:nvSpPr>
        <p:spPr>
          <a:xfrm>
            <a:off x="2541240" y="4270680"/>
            <a:ext cx="703080" cy="700560"/>
          </a:xfrm>
          <a:custGeom>
            <a:avLst/>
            <a:gdLst>
              <a:gd name="textAreaLeft" fmla="*/ 0 w 703080"/>
              <a:gd name="textAreaRight" fmla="*/ 704160 w 703080"/>
              <a:gd name="textAreaTop" fmla="*/ 0 h 700560"/>
              <a:gd name="textAreaBottom" fmla="*/ 701640 h 700560"/>
            </a:gdLst>
            <a:ahLst/>
            <a:rect l="textAreaLeft" t="textAreaTop" r="textAreaRight" b="textAreaBottom"/>
            <a:pathLst>
              <a:path w="37782" h="37653">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47" name="Google Shape;352;p 7"/>
          <p:cNvSpPr/>
          <p:nvPr/>
        </p:nvSpPr>
        <p:spPr>
          <a:xfrm>
            <a:off x="387000" y="213120"/>
            <a:ext cx="651600" cy="651600"/>
          </a:xfrm>
          <a:prstGeom prst="ellipse">
            <a:avLst/>
          </a:prstGeom>
          <a:noFill/>
          <a:ln w="38100">
            <a:solidFill>
              <a:srgbClr val="f3f2ed"/>
            </a:solidFill>
            <a:round/>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title"/>
          </p:nvPr>
        </p:nvSpPr>
        <p:spPr>
          <a:xfrm>
            <a:off x="2707920" y="444960"/>
            <a:ext cx="5715360" cy="571680"/>
          </a:xfrm>
          <a:prstGeom prst="rect">
            <a:avLst/>
          </a:prstGeom>
          <a:noFill/>
          <a:ln w="0">
            <a:noFill/>
          </a:ln>
        </p:spPr>
        <p:txBody>
          <a:bodyPr lIns="0" rIns="0" tIns="91440" bIns="91440" anchor="t">
            <a:noAutofit/>
          </a:bodyPr>
          <a:p>
            <a:pPr indent="0">
              <a:lnSpc>
                <a:spcPct val="100000"/>
              </a:lnSpc>
              <a:buNone/>
              <a:tabLst>
                <a:tab algn="l" pos="0"/>
              </a:tabLst>
            </a:pPr>
            <a:r>
              <a:rPr b="0" lang="pt-BR" sz="1800" spc="-1" strike="noStrike">
                <a:solidFill>
                  <a:srgbClr val="000000"/>
                </a:solidFill>
                <a:latin typeface="Arial"/>
              </a:rPr>
              <a:t>Artigo de opinião</a:t>
            </a:r>
            <a:endParaRPr b="0" lang="pt-BR" sz="1800" spc="-1" strike="noStrike">
              <a:solidFill>
                <a:srgbClr val="000000"/>
              </a:solidFill>
              <a:latin typeface="Arial"/>
            </a:endParaRPr>
          </a:p>
        </p:txBody>
      </p:sp>
      <p:sp>
        <p:nvSpPr>
          <p:cNvPr id="349" name="PlaceHolder 2"/>
          <p:cNvSpPr>
            <a:spLocks noGrp="1"/>
          </p:cNvSpPr>
          <p:nvPr>
            <p:ph type="subTitle"/>
          </p:nvPr>
        </p:nvSpPr>
        <p:spPr>
          <a:xfrm>
            <a:off x="1701720" y="1133280"/>
            <a:ext cx="5306760" cy="1405080"/>
          </a:xfrm>
          <a:prstGeom prst="rect">
            <a:avLst/>
          </a:prstGeom>
          <a:noFill/>
          <a:ln w="0">
            <a:noFill/>
          </a:ln>
        </p:spPr>
        <p:txBody>
          <a:bodyPr lIns="90000" rIns="90000" tIns="91440" bIns="91440" anchor="t">
            <a:noAutofit/>
          </a:bodyPr>
          <a:p>
            <a:pPr indent="0" algn="ctr">
              <a:lnSpc>
                <a:spcPct val="100000"/>
              </a:lnSpc>
              <a:buNone/>
              <a:tabLst>
                <a:tab algn="l" pos="0"/>
              </a:tabLst>
            </a:pPr>
            <a:r>
              <a:rPr b="0" lang="en" sz="1400" spc="-1" strike="noStrike">
                <a:solidFill>
                  <a:schemeClr val="dk1"/>
                </a:solidFill>
                <a:latin typeface="Poppins"/>
                <a:ea typeface="Poppins"/>
              </a:rPr>
              <a:t>O artigo de opinião é um texto de caráter argumentativo, geralmente publicado em jornais e revistas. Ele se caracteriza pela exposição da opinião de quem escreve (o articulista) sobre os mais diversos temas da atualidade.</a:t>
            </a:r>
            <a:endParaRPr b="0" lang="pt-BR" sz="1400" spc="-1" strike="noStrike">
              <a:solidFill>
                <a:srgbClr val="000000"/>
              </a:solidFill>
              <a:latin typeface="Arial"/>
            </a:endParaRPr>
          </a:p>
          <a:p>
            <a:pPr indent="0" algn="ctr">
              <a:lnSpc>
                <a:spcPct val="100000"/>
              </a:lnSpc>
              <a:buNone/>
              <a:tabLst>
                <a:tab algn="l" pos="0"/>
              </a:tabLst>
            </a:pPr>
            <a:r>
              <a:rPr b="0" lang="en" sz="1400" spc="-1" strike="noStrike">
                <a:solidFill>
                  <a:schemeClr val="dk1"/>
                </a:solidFill>
                <a:latin typeface="Poppins"/>
                <a:ea typeface="Poppins"/>
              </a:rPr>
              <a:t>caráter argumentativo e expressa a visão do autor</a:t>
            </a:r>
            <a:endParaRPr b="0" lang="pt-BR" sz="1400" spc="-1" strike="noStrike">
              <a:solidFill>
                <a:srgbClr val="000000"/>
              </a:solidFill>
              <a:latin typeface="Arial"/>
            </a:endParaRPr>
          </a:p>
          <a:p>
            <a:pPr indent="0" algn="ctr">
              <a:lnSpc>
                <a:spcPct val="100000"/>
              </a:lnSpc>
              <a:buNone/>
              <a:tabLst>
                <a:tab algn="l" pos="0"/>
              </a:tabLst>
            </a:pPr>
            <a:endParaRPr b="0" lang="pt-BR" sz="1400" spc="-1" strike="noStrike">
              <a:solidFill>
                <a:srgbClr val="000000"/>
              </a:solidFill>
              <a:latin typeface="Arial"/>
            </a:endParaRPr>
          </a:p>
        </p:txBody>
      </p:sp>
      <p:sp>
        <p:nvSpPr>
          <p:cNvPr id="350" name="Google Shape;348;p 8"/>
          <p:cNvSpPr/>
          <p:nvPr/>
        </p:nvSpPr>
        <p:spPr>
          <a:xfrm>
            <a:off x="-678240" y="79920"/>
            <a:ext cx="1304640" cy="651600"/>
          </a:xfrm>
          <a:custGeom>
            <a:avLst/>
            <a:gdLst>
              <a:gd name="textAreaLeft" fmla="*/ 0 w 1304640"/>
              <a:gd name="textAreaRight" fmla="*/ 1305720 w 1304640"/>
              <a:gd name="textAreaTop" fmla="*/ 0 h 651600"/>
              <a:gd name="textAreaBottom" fmla="*/ 652680 h 65160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51" name="Google Shape;349;p 8"/>
          <p:cNvSpPr/>
          <p:nvPr/>
        </p:nvSpPr>
        <p:spPr>
          <a:xfrm>
            <a:off x="-678240" y="730080"/>
            <a:ext cx="1304640" cy="651600"/>
          </a:xfrm>
          <a:custGeom>
            <a:avLst/>
            <a:gdLst>
              <a:gd name="textAreaLeft" fmla="*/ 0 w 1304640"/>
              <a:gd name="textAreaRight" fmla="*/ 1305720 w 1304640"/>
              <a:gd name="textAreaTop" fmla="*/ 0 h 651600"/>
              <a:gd name="textAreaBottom" fmla="*/ 652680 h 65160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52" name="Google Shape;350;p 8"/>
          <p:cNvSpPr/>
          <p:nvPr/>
        </p:nvSpPr>
        <p:spPr>
          <a:xfrm rot="10800000">
            <a:off x="720360" y="1133640"/>
            <a:ext cx="981360" cy="486360"/>
          </a:xfrm>
          <a:custGeom>
            <a:avLst/>
            <a:gdLst>
              <a:gd name="textAreaLeft" fmla="*/ 0 w 981360"/>
              <a:gd name="textAreaRight" fmla="*/ 982440 w 981360"/>
              <a:gd name="textAreaTop" fmla="*/ 0 h 486360"/>
              <a:gd name="textAreaBottom" fmla="*/ 487440 h 486360"/>
            </a:gdLst>
            <a:ahLst/>
            <a:rect l="textAreaLeft" t="textAreaTop" r="textAreaRight" b="textAreaBottom"/>
            <a:pathLst>
              <a:path w="37953" h="18831">
                <a:moveTo>
                  <a:pt x="4347" y="6578"/>
                </a:moveTo>
                <a:lnTo>
                  <a:pt x="4343" y="6580"/>
                </a:lnTo>
                <a:lnTo>
                  <a:pt x="4343" y="6581"/>
                </a:lnTo>
                <a:cubicBezTo>
                  <a:pt x="4344" y="6581"/>
                  <a:pt x="4346" y="6582"/>
                  <a:pt x="4347" y="6582"/>
                </a:cubicBezTo>
                <a:lnTo>
                  <a:pt x="4347" y="6582"/>
                </a:lnTo>
                <a:cubicBezTo>
                  <a:pt x="4347" y="6580"/>
                  <a:pt x="4347" y="6579"/>
                  <a:pt x="4347" y="6578"/>
                </a:cubicBezTo>
                <a:close/>
                <a:moveTo>
                  <a:pt x="22271" y="1"/>
                </a:moveTo>
                <a:cubicBezTo>
                  <a:pt x="21181" y="3041"/>
                  <a:pt x="20094" y="6076"/>
                  <a:pt x="19006" y="9110"/>
                </a:cubicBezTo>
                <a:cubicBezTo>
                  <a:pt x="18986" y="9109"/>
                  <a:pt x="18965" y="9107"/>
                  <a:pt x="18945" y="9106"/>
                </a:cubicBezTo>
                <a:cubicBezTo>
                  <a:pt x="17861" y="6082"/>
                  <a:pt x="16777" y="3057"/>
                  <a:pt x="15687" y="15"/>
                </a:cubicBezTo>
                <a:cubicBezTo>
                  <a:pt x="15601" y="97"/>
                  <a:pt x="15626" y="170"/>
                  <a:pt x="15627" y="233"/>
                </a:cubicBezTo>
                <a:cubicBezTo>
                  <a:pt x="15639" y="1085"/>
                  <a:pt x="15639" y="1936"/>
                  <a:pt x="15649" y="2787"/>
                </a:cubicBezTo>
                <a:cubicBezTo>
                  <a:pt x="15675" y="5024"/>
                  <a:pt x="15665" y="7260"/>
                  <a:pt x="15667" y="9498"/>
                </a:cubicBezTo>
                <a:cubicBezTo>
                  <a:pt x="15667" y="9553"/>
                  <a:pt x="15698" y="9635"/>
                  <a:pt x="15625" y="9658"/>
                </a:cubicBezTo>
                <a:cubicBezTo>
                  <a:pt x="15617" y="9661"/>
                  <a:pt x="15609" y="9662"/>
                  <a:pt x="15602" y="9662"/>
                </a:cubicBezTo>
                <a:cubicBezTo>
                  <a:pt x="15550" y="9662"/>
                  <a:pt x="15523" y="9596"/>
                  <a:pt x="15490" y="9556"/>
                </a:cubicBezTo>
                <a:cubicBezTo>
                  <a:pt x="14922" y="8874"/>
                  <a:pt x="14353" y="8190"/>
                  <a:pt x="13786" y="7506"/>
                </a:cubicBezTo>
                <a:cubicBezTo>
                  <a:pt x="12560" y="6026"/>
                  <a:pt x="11334" y="4546"/>
                  <a:pt x="10107" y="3065"/>
                </a:cubicBezTo>
                <a:cubicBezTo>
                  <a:pt x="9901" y="2818"/>
                  <a:pt x="9690" y="2575"/>
                  <a:pt x="9481" y="2330"/>
                </a:cubicBezTo>
                <a:lnTo>
                  <a:pt x="9415" y="2367"/>
                </a:lnTo>
                <a:cubicBezTo>
                  <a:pt x="10524" y="5372"/>
                  <a:pt x="11635" y="8375"/>
                  <a:pt x="12745" y="11382"/>
                </a:cubicBezTo>
                <a:cubicBezTo>
                  <a:pt x="12726" y="11387"/>
                  <a:pt x="12710" y="11390"/>
                  <a:pt x="12695" y="11390"/>
                </a:cubicBezTo>
                <a:cubicBezTo>
                  <a:pt x="12644" y="11390"/>
                  <a:pt x="12618" y="11362"/>
                  <a:pt x="12588" y="11345"/>
                </a:cubicBezTo>
                <a:cubicBezTo>
                  <a:pt x="10002" y="9835"/>
                  <a:pt x="7416" y="8324"/>
                  <a:pt x="4828" y="6816"/>
                </a:cubicBezTo>
                <a:cubicBezTo>
                  <a:pt x="4674" y="6726"/>
                  <a:pt x="4537" y="6597"/>
                  <a:pt x="4347" y="6582"/>
                </a:cubicBezTo>
                <a:lnTo>
                  <a:pt x="4347" y="6582"/>
                </a:lnTo>
                <a:cubicBezTo>
                  <a:pt x="4352" y="6655"/>
                  <a:pt x="4408" y="6698"/>
                  <a:pt x="4450" y="6748"/>
                </a:cubicBezTo>
                <a:cubicBezTo>
                  <a:pt x="4920" y="7297"/>
                  <a:pt x="5389" y="7845"/>
                  <a:pt x="5857" y="8395"/>
                </a:cubicBezTo>
                <a:cubicBezTo>
                  <a:pt x="7277" y="10070"/>
                  <a:pt x="8698" y="11744"/>
                  <a:pt x="10112" y="13424"/>
                </a:cubicBezTo>
                <a:cubicBezTo>
                  <a:pt x="10260" y="13601"/>
                  <a:pt x="10456" y="13752"/>
                  <a:pt x="10551" y="14009"/>
                </a:cubicBezTo>
                <a:cubicBezTo>
                  <a:pt x="7361" y="13430"/>
                  <a:pt x="4205" y="12857"/>
                  <a:pt x="1051" y="12285"/>
                </a:cubicBezTo>
                <a:cubicBezTo>
                  <a:pt x="1045" y="12309"/>
                  <a:pt x="1039" y="12331"/>
                  <a:pt x="1033" y="12355"/>
                </a:cubicBezTo>
                <a:cubicBezTo>
                  <a:pt x="3820" y="13945"/>
                  <a:pt x="6606" y="15535"/>
                  <a:pt x="9393" y="17125"/>
                </a:cubicBezTo>
                <a:cubicBezTo>
                  <a:pt x="9388" y="17145"/>
                  <a:pt x="9385" y="17165"/>
                  <a:pt x="9380" y="17186"/>
                </a:cubicBezTo>
                <a:cubicBezTo>
                  <a:pt x="6254" y="17720"/>
                  <a:pt x="3127" y="18255"/>
                  <a:pt x="1" y="18791"/>
                </a:cubicBezTo>
                <a:cubicBezTo>
                  <a:pt x="2" y="18805"/>
                  <a:pt x="3" y="18818"/>
                  <a:pt x="5" y="18831"/>
                </a:cubicBezTo>
                <a:lnTo>
                  <a:pt x="37949" y="18831"/>
                </a:lnTo>
                <a:cubicBezTo>
                  <a:pt x="37950" y="18818"/>
                  <a:pt x="37951" y="18805"/>
                  <a:pt x="37952" y="18791"/>
                </a:cubicBezTo>
                <a:cubicBezTo>
                  <a:pt x="34824" y="18255"/>
                  <a:pt x="31695" y="17720"/>
                  <a:pt x="28566" y="17185"/>
                </a:cubicBezTo>
                <a:cubicBezTo>
                  <a:pt x="28566" y="17164"/>
                  <a:pt x="28566" y="17143"/>
                  <a:pt x="28566" y="17122"/>
                </a:cubicBezTo>
                <a:cubicBezTo>
                  <a:pt x="31352" y="15531"/>
                  <a:pt x="34139" y="13941"/>
                  <a:pt x="36925" y="12351"/>
                </a:cubicBezTo>
                <a:cubicBezTo>
                  <a:pt x="36917" y="12330"/>
                  <a:pt x="36909" y="12308"/>
                  <a:pt x="36902" y="12285"/>
                </a:cubicBezTo>
                <a:cubicBezTo>
                  <a:pt x="33733" y="12859"/>
                  <a:pt x="30566" y="13434"/>
                  <a:pt x="27336" y="14020"/>
                </a:cubicBezTo>
                <a:cubicBezTo>
                  <a:pt x="29457" y="11519"/>
                  <a:pt x="31540" y="9060"/>
                  <a:pt x="33624" y="6601"/>
                </a:cubicBezTo>
                <a:cubicBezTo>
                  <a:pt x="33607" y="6585"/>
                  <a:pt x="33590" y="6567"/>
                  <a:pt x="33573" y="6551"/>
                </a:cubicBezTo>
                <a:lnTo>
                  <a:pt x="25255" y="11411"/>
                </a:lnTo>
                <a:cubicBezTo>
                  <a:pt x="25238" y="11400"/>
                  <a:pt x="25223" y="11389"/>
                  <a:pt x="25207" y="11378"/>
                </a:cubicBezTo>
                <a:cubicBezTo>
                  <a:pt x="26322" y="8365"/>
                  <a:pt x="27437" y="5350"/>
                  <a:pt x="28551" y="2336"/>
                </a:cubicBezTo>
                <a:cubicBezTo>
                  <a:pt x="28535" y="2325"/>
                  <a:pt x="28519" y="2314"/>
                  <a:pt x="28502" y="2304"/>
                </a:cubicBezTo>
                <a:cubicBezTo>
                  <a:pt x="28433" y="2378"/>
                  <a:pt x="28360" y="2449"/>
                  <a:pt x="28295" y="2527"/>
                </a:cubicBezTo>
                <a:cubicBezTo>
                  <a:pt x="27432" y="3567"/>
                  <a:pt x="26570" y="4609"/>
                  <a:pt x="25706" y="5650"/>
                </a:cubicBezTo>
                <a:cubicBezTo>
                  <a:pt x="24634" y="6942"/>
                  <a:pt x="23560" y="8233"/>
                  <a:pt x="22486" y="9523"/>
                </a:cubicBezTo>
                <a:cubicBezTo>
                  <a:pt x="22446" y="9572"/>
                  <a:pt x="22417" y="9661"/>
                  <a:pt x="22353" y="9661"/>
                </a:cubicBezTo>
                <a:cubicBezTo>
                  <a:pt x="22344" y="9661"/>
                  <a:pt x="22335" y="9659"/>
                  <a:pt x="22325" y="9656"/>
                </a:cubicBezTo>
                <a:cubicBezTo>
                  <a:pt x="22242" y="9626"/>
                  <a:pt x="22281" y="9521"/>
                  <a:pt x="22282" y="9450"/>
                </a:cubicBezTo>
                <a:cubicBezTo>
                  <a:pt x="22300" y="7959"/>
                  <a:pt x="22281" y="6469"/>
                  <a:pt x="22313" y="4978"/>
                </a:cubicBezTo>
                <a:cubicBezTo>
                  <a:pt x="22346" y="3374"/>
                  <a:pt x="22325" y="1769"/>
                  <a:pt x="22325" y="163"/>
                </a:cubicBezTo>
                <a:cubicBezTo>
                  <a:pt x="22325" y="113"/>
                  <a:pt x="22361" y="44"/>
                  <a:pt x="2227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ffffff"/>
              </a:solidFill>
              <a:latin typeface="Arial"/>
              <a:ea typeface="DejaVu Sans"/>
            </a:endParaRPr>
          </a:p>
        </p:txBody>
      </p:sp>
      <p:sp>
        <p:nvSpPr>
          <p:cNvPr id="353" name="Google Shape;351;p 8"/>
          <p:cNvSpPr/>
          <p:nvPr/>
        </p:nvSpPr>
        <p:spPr>
          <a:xfrm>
            <a:off x="2541240" y="4270680"/>
            <a:ext cx="703080" cy="700560"/>
          </a:xfrm>
          <a:custGeom>
            <a:avLst/>
            <a:gdLst>
              <a:gd name="textAreaLeft" fmla="*/ 0 w 703080"/>
              <a:gd name="textAreaRight" fmla="*/ 704160 w 703080"/>
              <a:gd name="textAreaTop" fmla="*/ 0 h 700560"/>
              <a:gd name="textAreaBottom" fmla="*/ 701640 h 700560"/>
            </a:gdLst>
            <a:ahLst/>
            <a:rect l="textAreaLeft" t="textAreaTop" r="textAreaRight" b="textAreaBottom"/>
            <a:pathLst>
              <a:path w="37782" h="37653">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54" name="Google Shape;352;p 8"/>
          <p:cNvSpPr/>
          <p:nvPr/>
        </p:nvSpPr>
        <p:spPr>
          <a:xfrm>
            <a:off x="387000" y="213120"/>
            <a:ext cx="651600" cy="651600"/>
          </a:xfrm>
          <a:prstGeom prst="ellipse">
            <a:avLst/>
          </a:prstGeom>
          <a:noFill/>
          <a:ln w="38100">
            <a:solidFill>
              <a:srgbClr val="f3f2ed"/>
            </a:solidFill>
            <a:round/>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title"/>
          </p:nvPr>
        </p:nvSpPr>
        <p:spPr>
          <a:xfrm>
            <a:off x="2707920" y="444960"/>
            <a:ext cx="5715360" cy="571680"/>
          </a:xfrm>
          <a:prstGeom prst="rect">
            <a:avLst/>
          </a:prstGeom>
          <a:noFill/>
          <a:ln w="0">
            <a:noFill/>
          </a:ln>
        </p:spPr>
        <p:txBody>
          <a:bodyPr lIns="0" rIns="0" tIns="91440" bIns="91440" anchor="t">
            <a:noAutofit/>
          </a:bodyPr>
          <a:p>
            <a:pPr indent="0">
              <a:lnSpc>
                <a:spcPct val="100000"/>
              </a:lnSpc>
              <a:buNone/>
              <a:tabLst>
                <a:tab algn="l" pos="0"/>
              </a:tabLst>
            </a:pPr>
            <a:r>
              <a:rPr b="0" lang="pt-BR" sz="1800" spc="-1" strike="noStrike">
                <a:solidFill>
                  <a:srgbClr val="000000"/>
                </a:solidFill>
                <a:latin typeface="Arial"/>
              </a:rPr>
              <a:t>Resenha</a:t>
            </a:r>
            <a:endParaRPr b="0" lang="pt-BR" sz="1800" spc="-1" strike="noStrike">
              <a:solidFill>
                <a:srgbClr val="000000"/>
              </a:solidFill>
              <a:latin typeface="Arial"/>
            </a:endParaRPr>
          </a:p>
        </p:txBody>
      </p:sp>
      <p:sp>
        <p:nvSpPr>
          <p:cNvPr id="356" name="PlaceHolder 2"/>
          <p:cNvSpPr>
            <a:spLocks noGrp="1"/>
          </p:cNvSpPr>
          <p:nvPr>
            <p:ph type="subTitle"/>
          </p:nvPr>
        </p:nvSpPr>
        <p:spPr>
          <a:xfrm>
            <a:off x="1701720" y="1133280"/>
            <a:ext cx="5306760" cy="1405080"/>
          </a:xfrm>
          <a:prstGeom prst="rect">
            <a:avLst/>
          </a:prstGeom>
          <a:noFill/>
          <a:ln w="0">
            <a:noFill/>
          </a:ln>
        </p:spPr>
        <p:txBody>
          <a:bodyPr lIns="90000" rIns="90000" tIns="91440" bIns="91440" anchor="t">
            <a:noAutofit/>
          </a:bodyPr>
          <a:p>
            <a:pPr indent="0" algn="ctr">
              <a:lnSpc>
                <a:spcPct val="100000"/>
              </a:lnSpc>
              <a:buNone/>
              <a:tabLst>
                <a:tab algn="l" pos="0"/>
              </a:tabLst>
            </a:pPr>
            <a:r>
              <a:rPr b="0" lang="en" sz="1400" spc="-1" strike="noStrike">
                <a:solidFill>
                  <a:schemeClr val="dk1"/>
                </a:solidFill>
                <a:latin typeface="Poppins"/>
                <a:ea typeface="Poppins"/>
              </a:rPr>
              <a:t>A resenha é um comentário sobre determinado objeto cultural, seja ele um filme ou um livro. Além de apresentar esse objeto cultural, a resenha tem caráter crítico, isto é, ela emite a opinião de seu autor.</a:t>
            </a:r>
            <a:endParaRPr b="0" lang="pt-BR" sz="1400" spc="-1" strike="noStrike">
              <a:solidFill>
                <a:srgbClr val="000000"/>
              </a:solidFill>
              <a:latin typeface="Arial"/>
            </a:endParaRPr>
          </a:p>
          <a:p>
            <a:pPr indent="0" algn="ctr">
              <a:lnSpc>
                <a:spcPct val="100000"/>
              </a:lnSpc>
              <a:buNone/>
              <a:tabLst>
                <a:tab algn="l" pos="0"/>
              </a:tabLst>
            </a:pPr>
            <a:endParaRPr b="0" lang="pt-BR" sz="1400" spc="-1" strike="noStrike">
              <a:solidFill>
                <a:srgbClr val="000000"/>
              </a:solidFill>
              <a:latin typeface="Arial"/>
            </a:endParaRPr>
          </a:p>
          <a:p>
            <a:pPr indent="0" algn="ctr">
              <a:lnSpc>
                <a:spcPct val="100000"/>
              </a:lnSpc>
              <a:buNone/>
              <a:tabLst>
                <a:tab algn="l" pos="0"/>
              </a:tabLst>
            </a:pPr>
            <a:endParaRPr b="0" lang="pt-BR" sz="1400" spc="-1" strike="noStrike">
              <a:solidFill>
                <a:srgbClr val="000000"/>
              </a:solidFill>
              <a:latin typeface="Arial"/>
            </a:endParaRPr>
          </a:p>
        </p:txBody>
      </p:sp>
      <p:sp>
        <p:nvSpPr>
          <p:cNvPr id="357" name="Google Shape;348;p 9"/>
          <p:cNvSpPr/>
          <p:nvPr/>
        </p:nvSpPr>
        <p:spPr>
          <a:xfrm>
            <a:off x="-678240" y="79920"/>
            <a:ext cx="1304640" cy="651600"/>
          </a:xfrm>
          <a:custGeom>
            <a:avLst/>
            <a:gdLst>
              <a:gd name="textAreaLeft" fmla="*/ 0 w 1304640"/>
              <a:gd name="textAreaRight" fmla="*/ 1305720 w 1304640"/>
              <a:gd name="textAreaTop" fmla="*/ 0 h 651600"/>
              <a:gd name="textAreaBottom" fmla="*/ 652680 h 65160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58" name="Google Shape;349;p 9"/>
          <p:cNvSpPr/>
          <p:nvPr/>
        </p:nvSpPr>
        <p:spPr>
          <a:xfrm>
            <a:off x="-678240" y="730080"/>
            <a:ext cx="1304640" cy="651600"/>
          </a:xfrm>
          <a:custGeom>
            <a:avLst/>
            <a:gdLst>
              <a:gd name="textAreaLeft" fmla="*/ 0 w 1304640"/>
              <a:gd name="textAreaRight" fmla="*/ 1305720 w 1304640"/>
              <a:gd name="textAreaTop" fmla="*/ 0 h 651600"/>
              <a:gd name="textAreaBottom" fmla="*/ 652680 h 65160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59" name="Google Shape;350;p 9"/>
          <p:cNvSpPr/>
          <p:nvPr/>
        </p:nvSpPr>
        <p:spPr>
          <a:xfrm rot="10800000">
            <a:off x="720360" y="1133640"/>
            <a:ext cx="981360" cy="486360"/>
          </a:xfrm>
          <a:custGeom>
            <a:avLst/>
            <a:gdLst>
              <a:gd name="textAreaLeft" fmla="*/ 0 w 981360"/>
              <a:gd name="textAreaRight" fmla="*/ 982440 w 981360"/>
              <a:gd name="textAreaTop" fmla="*/ 0 h 486360"/>
              <a:gd name="textAreaBottom" fmla="*/ 487440 h 486360"/>
            </a:gdLst>
            <a:ahLst/>
            <a:rect l="textAreaLeft" t="textAreaTop" r="textAreaRight" b="textAreaBottom"/>
            <a:pathLst>
              <a:path w="37953" h="18831">
                <a:moveTo>
                  <a:pt x="4347" y="6578"/>
                </a:moveTo>
                <a:lnTo>
                  <a:pt x="4343" y="6580"/>
                </a:lnTo>
                <a:lnTo>
                  <a:pt x="4343" y="6581"/>
                </a:lnTo>
                <a:cubicBezTo>
                  <a:pt x="4344" y="6581"/>
                  <a:pt x="4346" y="6582"/>
                  <a:pt x="4347" y="6582"/>
                </a:cubicBezTo>
                <a:lnTo>
                  <a:pt x="4347" y="6582"/>
                </a:lnTo>
                <a:cubicBezTo>
                  <a:pt x="4347" y="6580"/>
                  <a:pt x="4347" y="6579"/>
                  <a:pt x="4347" y="6578"/>
                </a:cubicBezTo>
                <a:close/>
                <a:moveTo>
                  <a:pt x="22271" y="1"/>
                </a:moveTo>
                <a:cubicBezTo>
                  <a:pt x="21181" y="3041"/>
                  <a:pt x="20094" y="6076"/>
                  <a:pt x="19006" y="9110"/>
                </a:cubicBezTo>
                <a:cubicBezTo>
                  <a:pt x="18986" y="9109"/>
                  <a:pt x="18965" y="9107"/>
                  <a:pt x="18945" y="9106"/>
                </a:cubicBezTo>
                <a:cubicBezTo>
                  <a:pt x="17861" y="6082"/>
                  <a:pt x="16777" y="3057"/>
                  <a:pt x="15687" y="15"/>
                </a:cubicBezTo>
                <a:cubicBezTo>
                  <a:pt x="15601" y="97"/>
                  <a:pt x="15626" y="170"/>
                  <a:pt x="15627" y="233"/>
                </a:cubicBezTo>
                <a:cubicBezTo>
                  <a:pt x="15639" y="1085"/>
                  <a:pt x="15639" y="1936"/>
                  <a:pt x="15649" y="2787"/>
                </a:cubicBezTo>
                <a:cubicBezTo>
                  <a:pt x="15675" y="5024"/>
                  <a:pt x="15665" y="7260"/>
                  <a:pt x="15667" y="9498"/>
                </a:cubicBezTo>
                <a:cubicBezTo>
                  <a:pt x="15667" y="9553"/>
                  <a:pt x="15698" y="9635"/>
                  <a:pt x="15625" y="9658"/>
                </a:cubicBezTo>
                <a:cubicBezTo>
                  <a:pt x="15617" y="9661"/>
                  <a:pt x="15609" y="9662"/>
                  <a:pt x="15602" y="9662"/>
                </a:cubicBezTo>
                <a:cubicBezTo>
                  <a:pt x="15550" y="9662"/>
                  <a:pt x="15523" y="9596"/>
                  <a:pt x="15490" y="9556"/>
                </a:cubicBezTo>
                <a:cubicBezTo>
                  <a:pt x="14922" y="8874"/>
                  <a:pt x="14353" y="8190"/>
                  <a:pt x="13786" y="7506"/>
                </a:cubicBezTo>
                <a:cubicBezTo>
                  <a:pt x="12560" y="6026"/>
                  <a:pt x="11334" y="4546"/>
                  <a:pt x="10107" y="3065"/>
                </a:cubicBezTo>
                <a:cubicBezTo>
                  <a:pt x="9901" y="2818"/>
                  <a:pt x="9690" y="2575"/>
                  <a:pt x="9481" y="2330"/>
                </a:cubicBezTo>
                <a:lnTo>
                  <a:pt x="9415" y="2367"/>
                </a:lnTo>
                <a:cubicBezTo>
                  <a:pt x="10524" y="5372"/>
                  <a:pt x="11635" y="8375"/>
                  <a:pt x="12745" y="11382"/>
                </a:cubicBezTo>
                <a:cubicBezTo>
                  <a:pt x="12726" y="11387"/>
                  <a:pt x="12710" y="11390"/>
                  <a:pt x="12695" y="11390"/>
                </a:cubicBezTo>
                <a:cubicBezTo>
                  <a:pt x="12644" y="11390"/>
                  <a:pt x="12618" y="11362"/>
                  <a:pt x="12588" y="11345"/>
                </a:cubicBezTo>
                <a:cubicBezTo>
                  <a:pt x="10002" y="9835"/>
                  <a:pt x="7416" y="8324"/>
                  <a:pt x="4828" y="6816"/>
                </a:cubicBezTo>
                <a:cubicBezTo>
                  <a:pt x="4674" y="6726"/>
                  <a:pt x="4537" y="6597"/>
                  <a:pt x="4347" y="6582"/>
                </a:cubicBezTo>
                <a:lnTo>
                  <a:pt x="4347" y="6582"/>
                </a:lnTo>
                <a:cubicBezTo>
                  <a:pt x="4352" y="6655"/>
                  <a:pt x="4408" y="6698"/>
                  <a:pt x="4450" y="6748"/>
                </a:cubicBezTo>
                <a:cubicBezTo>
                  <a:pt x="4920" y="7297"/>
                  <a:pt x="5389" y="7845"/>
                  <a:pt x="5857" y="8395"/>
                </a:cubicBezTo>
                <a:cubicBezTo>
                  <a:pt x="7277" y="10070"/>
                  <a:pt x="8698" y="11744"/>
                  <a:pt x="10112" y="13424"/>
                </a:cubicBezTo>
                <a:cubicBezTo>
                  <a:pt x="10260" y="13601"/>
                  <a:pt x="10456" y="13752"/>
                  <a:pt x="10551" y="14009"/>
                </a:cubicBezTo>
                <a:cubicBezTo>
                  <a:pt x="7361" y="13430"/>
                  <a:pt x="4205" y="12857"/>
                  <a:pt x="1051" y="12285"/>
                </a:cubicBezTo>
                <a:cubicBezTo>
                  <a:pt x="1045" y="12309"/>
                  <a:pt x="1039" y="12331"/>
                  <a:pt x="1033" y="12355"/>
                </a:cubicBezTo>
                <a:cubicBezTo>
                  <a:pt x="3820" y="13945"/>
                  <a:pt x="6606" y="15535"/>
                  <a:pt x="9393" y="17125"/>
                </a:cubicBezTo>
                <a:cubicBezTo>
                  <a:pt x="9388" y="17145"/>
                  <a:pt x="9385" y="17165"/>
                  <a:pt x="9380" y="17186"/>
                </a:cubicBezTo>
                <a:cubicBezTo>
                  <a:pt x="6254" y="17720"/>
                  <a:pt x="3127" y="18255"/>
                  <a:pt x="1" y="18791"/>
                </a:cubicBezTo>
                <a:cubicBezTo>
                  <a:pt x="2" y="18805"/>
                  <a:pt x="3" y="18818"/>
                  <a:pt x="5" y="18831"/>
                </a:cubicBezTo>
                <a:lnTo>
                  <a:pt x="37949" y="18831"/>
                </a:lnTo>
                <a:cubicBezTo>
                  <a:pt x="37950" y="18818"/>
                  <a:pt x="37951" y="18805"/>
                  <a:pt x="37952" y="18791"/>
                </a:cubicBezTo>
                <a:cubicBezTo>
                  <a:pt x="34824" y="18255"/>
                  <a:pt x="31695" y="17720"/>
                  <a:pt x="28566" y="17185"/>
                </a:cubicBezTo>
                <a:cubicBezTo>
                  <a:pt x="28566" y="17164"/>
                  <a:pt x="28566" y="17143"/>
                  <a:pt x="28566" y="17122"/>
                </a:cubicBezTo>
                <a:cubicBezTo>
                  <a:pt x="31352" y="15531"/>
                  <a:pt x="34139" y="13941"/>
                  <a:pt x="36925" y="12351"/>
                </a:cubicBezTo>
                <a:cubicBezTo>
                  <a:pt x="36917" y="12330"/>
                  <a:pt x="36909" y="12308"/>
                  <a:pt x="36902" y="12285"/>
                </a:cubicBezTo>
                <a:cubicBezTo>
                  <a:pt x="33733" y="12859"/>
                  <a:pt x="30566" y="13434"/>
                  <a:pt x="27336" y="14020"/>
                </a:cubicBezTo>
                <a:cubicBezTo>
                  <a:pt x="29457" y="11519"/>
                  <a:pt x="31540" y="9060"/>
                  <a:pt x="33624" y="6601"/>
                </a:cubicBezTo>
                <a:cubicBezTo>
                  <a:pt x="33607" y="6585"/>
                  <a:pt x="33590" y="6567"/>
                  <a:pt x="33573" y="6551"/>
                </a:cubicBezTo>
                <a:lnTo>
                  <a:pt x="25255" y="11411"/>
                </a:lnTo>
                <a:cubicBezTo>
                  <a:pt x="25238" y="11400"/>
                  <a:pt x="25223" y="11389"/>
                  <a:pt x="25207" y="11378"/>
                </a:cubicBezTo>
                <a:cubicBezTo>
                  <a:pt x="26322" y="8365"/>
                  <a:pt x="27437" y="5350"/>
                  <a:pt x="28551" y="2336"/>
                </a:cubicBezTo>
                <a:cubicBezTo>
                  <a:pt x="28535" y="2325"/>
                  <a:pt x="28519" y="2314"/>
                  <a:pt x="28502" y="2304"/>
                </a:cubicBezTo>
                <a:cubicBezTo>
                  <a:pt x="28433" y="2378"/>
                  <a:pt x="28360" y="2449"/>
                  <a:pt x="28295" y="2527"/>
                </a:cubicBezTo>
                <a:cubicBezTo>
                  <a:pt x="27432" y="3567"/>
                  <a:pt x="26570" y="4609"/>
                  <a:pt x="25706" y="5650"/>
                </a:cubicBezTo>
                <a:cubicBezTo>
                  <a:pt x="24634" y="6942"/>
                  <a:pt x="23560" y="8233"/>
                  <a:pt x="22486" y="9523"/>
                </a:cubicBezTo>
                <a:cubicBezTo>
                  <a:pt x="22446" y="9572"/>
                  <a:pt x="22417" y="9661"/>
                  <a:pt x="22353" y="9661"/>
                </a:cubicBezTo>
                <a:cubicBezTo>
                  <a:pt x="22344" y="9661"/>
                  <a:pt x="22335" y="9659"/>
                  <a:pt x="22325" y="9656"/>
                </a:cubicBezTo>
                <a:cubicBezTo>
                  <a:pt x="22242" y="9626"/>
                  <a:pt x="22281" y="9521"/>
                  <a:pt x="22282" y="9450"/>
                </a:cubicBezTo>
                <a:cubicBezTo>
                  <a:pt x="22300" y="7959"/>
                  <a:pt x="22281" y="6469"/>
                  <a:pt x="22313" y="4978"/>
                </a:cubicBezTo>
                <a:cubicBezTo>
                  <a:pt x="22346" y="3374"/>
                  <a:pt x="22325" y="1769"/>
                  <a:pt x="22325" y="163"/>
                </a:cubicBezTo>
                <a:cubicBezTo>
                  <a:pt x="22325" y="113"/>
                  <a:pt x="22361" y="44"/>
                  <a:pt x="2227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ffffff"/>
              </a:solidFill>
              <a:latin typeface="Arial"/>
              <a:ea typeface="DejaVu Sans"/>
            </a:endParaRPr>
          </a:p>
        </p:txBody>
      </p:sp>
      <p:sp>
        <p:nvSpPr>
          <p:cNvPr id="360" name="Google Shape;351;p 9"/>
          <p:cNvSpPr/>
          <p:nvPr/>
        </p:nvSpPr>
        <p:spPr>
          <a:xfrm>
            <a:off x="2541240" y="4270680"/>
            <a:ext cx="703080" cy="700560"/>
          </a:xfrm>
          <a:custGeom>
            <a:avLst/>
            <a:gdLst>
              <a:gd name="textAreaLeft" fmla="*/ 0 w 703080"/>
              <a:gd name="textAreaRight" fmla="*/ 704160 w 703080"/>
              <a:gd name="textAreaTop" fmla="*/ 0 h 700560"/>
              <a:gd name="textAreaBottom" fmla="*/ 701640 h 700560"/>
            </a:gdLst>
            <a:ahLst/>
            <a:rect l="textAreaLeft" t="textAreaTop" r="textAreaRight" b="textAreaBottom"/>
            <a:pathLst>
              <a:path w="37782" h="37653">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61" name="Google Shape;352;p 9"/>
          <p:cNvSpPr/>
          <p:nvPr/>
        </p:nvSpPr>
        <p:spPr>
          <a:xfrm>
            <a:off x="387000" y="213120"/>
            <a:ext cx="651600" cy="651600"/>
          </a:xfrm>
          <a:prstGeom prst="ellipse">
            <a:avLst/>
          </a:prstGeom>
          <a:noFill/>
          <a:ln w="38100">
            <a:solidFill>
              <a:srgbClr val="f3f2ed"/>
            </a:solidFill>
            <a:round/>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title"/>
          </p:nvPr>
        </p:nvSpPr>
        <p:spPr>
          <a:xfrm>
            <a:off x="2707920" y="444960"/>
            <a:ext cx="5715360" cy="571680"/>
          </a:xfrm>
          <a:prstGeom prst="rect">
            <a:avLst/>
          </a:prstGeom>
          <a:noFill/>
          <a:ln w="0">
            <a:noFill/>
          </a:ln>
        </p:spPr>
        <p:txBody>
          <a:bodyPr lIns="0" rIns="0" tIns="91440" bIns="91440" anchor="t">
            <a:noAutofit/>
          </a:bodyPr>
          <a:p>
            <a:pPr indent="0">
              <a:lnSpc>
                <a:spcPct val="100000"/>
              </a:lnSpc>
              <a:buNone/>
              <a:tabLst>
                <a:tab algn="l" pos="0"/>
              </a:tabLst>
            </a:pPr>
            <a:r>
              <a:rPr b="0" lang="pt-BR" sz="1800" spc="-1" strike="noStrike">
                <a:solidFill>
                  <a:srgbClr val="000000"/>
                </a:solidFill>
                <a:latin typeface="Arial"/>
              </a:rPr>
              <a:t>E-mail</a:t>
            </a:r>
            <a:endParaRPr b="0" lang="pt-BR" sz="1800" spc="-1" strike="noStrike">
              <a:solidFill>
                <a:srgbClr val="000000"/>
              </a:solidFill>
              <a:latin typeface="Arial"/>
            </a:endParaRPr>
          </a:p>
        </p:txBody>
      </p:sp>
      <p:sp>
        <p:nvSpPr>
          <p:cNvPr id="363" name="PlaceHolder 2"/>
          <p:cNvSpPr>
            <a:spLocks noGrp="1"/>
          </p:cNvSpPr>
          <p:nvPr>
            <p:ph type="subTitle"/>
          </p:nvPr>
        </p:nvSpPr>
        <p:spPr>
          <a:xfrm>
            <a:off x="1701720" y="1133280"/>
            <a:ext cx="5306760" cy="1405080"/>
          </a:xfrm>
          <a:prstGeom prst="rect">
            <a:avLst/>
          </a:prstGeom>
          <a:noFill/>
          <a:ln w="0">
            <a:noFill/>
          </a:ln>
        </p:spPr>
        <p:txBody>
          <a:bodyPr lIns="90000" rIns="90000" tIns="91440" bIns="91440" anchor="t">
            <a:noAutofit/>
          </a:bodyPr>
          <a:p>
            <a:pPr indent="0" algn="ctr">
              <a:lnSpc>
                <a:spcPct val="100000"/>
              </a:lnSpc>
              <a:buNone/>
              <a:tabLst>
                <a:tab algn="l" pos="0"/>
              </a:tabLst>
            </a:pPr>
            <a:r>
              <a:rPr b="0" lang="en" sz="1400" spc="-1" strike="noStrike">
                <a:solidFill>
                  <a:schemeClr val="dk1"/>
                </a:solidFill>
                <a:latin typeface="Poppins"/>
                <a:ea typeface="Poppins"/>
              </a:rPr>
              <a:t>E-mail é um gênero novo, que surgiu com o advento da internet. Veio a substituir, em grande medida, a carta, por ser uma forma muito mais rápida e fácil de envio de mensagens para pessoas que estão longe.</a:t>
            </a:r>
            <a:endParaRPr b="0" lang="pt-BR" sz="1400" spc="-1" strike="noStrike">
              <a:solidFill>
                <a:srgbClr val="000000"/>
              </a:solidFill>
              <a:latin typeface="Arial"/>
            </a:endParaRPr>
          </a:p>
          <a:p>
            <a:pPr indent="0" algn="ctr">
              <a:lnSpc>
                <a:spcPct val="100000"/>
              </a:lnSpc>
              <a:buNone/>
              <a:tabLst>
                <a:tab algn="l" pos="0"/>
              </a:tabLst>
            </a:pPr>
            <a:endParaRPr b="0" lang="pt-BR" sz="1400" spc="-1" strike="noStrike">
              <a:solidFill>
                <a:srgbClr val="000000"/>
              </a:solidFill>
              <a:latin typeface="Arial"/>
            </a:endParaRPr>
          </a:p>
          <a:p>
            <a:pPr indent="0" algn="ctr">
              <a:lnSpc>
                <a:spcPct val="100000"/>
              </a:lnSpc>
              <a:buNone/>
              <a:tabLst>
                <a:tab algn="l" pos="0"/>
              </a:tabLst>
            </a:pPr>
            <a:endParaRPr b="0" lang="pt-BR" sz="1400" spc="-1" strike="noStrike">
              <a:solidFill>
                <a:srgbClr val="000000"/>
              </a:solidFill>
              <a:latin typeface="Arial"/>
            </a:endParaRPr>
          </a:p>
        </p:txBody>
      </p:sp>
      <p:sp>
        <p:nvSpPr>
          <p:cNvPr id="364" name="Google Shape;348;p 10"/>
          <p:cNvSpPr/>
          <p:nvPr/>
        </p:nvSpPr>
        <p:spPr>
          <a:xfrm>
            <a:off x="-678240" y="79920"/>
            <a:ext cx="1304640" cy="651600"/>
          </a:xfrm>
          <a:custGeom>
            <a:avLst/>
            <a:gdLst>
              <a:gd name="textAreaLeft" fmla="*/ 0 w 1304640"/>
              <a:gd name="textAreaRight" fmla="*/ 1305720 w 1304640"/>
              <a:gd name="textAreaTop" fmla="*/ 0 h 651600"/>
              <a:gd name="textAreaBottom" fmla="*/ 652680 h 65160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65" name="Google Shape;349;p 10"/>
          <p:cNvSpPr/>
          <p:nvPr/>
        </p:nvSpPr>
        <p:spPr>
          <a:xfrm>
            <a:off x="-678240" y="730080"/>
            <a:ext cx="1304640" cy="651600"/>
          </a:xfrm>
          <a:custGeom>
            <a:avLst/>
            <a:gdLst>
              <a:gd name="textAreaLeft" fmla="*/ 0 w 1304640"/>
              <a:gd name="textAreaRight" fmla="*/ 1305720 w 1304640"/>
              <a:gd name="textAreaTop" fmla="*/ 0 h 651600"/>
              <a:gd name="textAreaBottom" fmla="*/ 652680 h 65160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66" name="Google Shape;350;p 10"/>
          <p:cNvSpPr/>
          <p:nvPr/>
        </p:nvSpPr>
        <p:spPr>
          <a:xfrm rot="10800000">
            <a:off x="720360" y="1133640"/>
            <a:ext cx="981360" cy="486360"/>
          </a:xfrm>
          <a:custGeom>
            <a:avLst/>
            <a:gdLst>
              <a:gd name="textAreaLeft" fmla="*/ 0 w 981360"/>
              <a:gd name="textAreaRight" fmla="*/ 982440 w 981360"/>
              <a:gd name="textAreaTop" fmla="*/ 0 h 486360"/>
              <a:gd name="textAreaBottom" fmla="*/ 487440 h 486360"/>
            </a:gdLst>
            <a:ahLst/>
            <a:rect l="textAreaLeft" t="textAreaTop" r="textAreaRight" b="textAreaBottom"/>
            <a:pathLst>
              <a:path w="37953" h="18831">
                <a:moveTo>
                  <a:pt x="4347" y="6578"/>
                </a:moveTo>
                <a:lnTo>
                  <a:pt x="4343" y="6580"/>
                </a:lnTo>
                <a:lnTo>
                  <a:pt x="4343" y="6581"/>
                </a:lnTo>
                <a:cubicBezTo>
                  <a:pt x="4344" y="6581"/>
                  <a:pt x="4346" y="6582"/>
                  <a:pt x="4347" y="6582"/>
                </a:cubicBezTo>
                <a:lnTo>
                  <a:pt x="4347" y="6582"/>
                </a:lnTo>
                <a:cubicBezTo>
                  <a:pt x="4347" y="6580"/>
                  <a:pt x="4347" y="6579"/>
                  <a:pt x="4347" y="6578"/>
                </a:cubicBezTo>
                <a:close/>
                <a:moveTo>
                  <a:pt x="22271" y="1"/>
                </a:moveTo>
                <a:cubicBezTo>
                  <a:pt x="21181" y="3041"/>
                  <a:pt x="20094" y="6076"/>
                  <a:pt x="19006" y="9110"/>
                </a:cubicBezTo>
                <a:cubicBezTo>
                  <a:pt x="18986" y="9109"/>
                  <a:pt x="18965" y="9107"/>
                  <a:pt x="18945" y="9106"/>
                </a:cubicBezTo>
                <a:cubicBezTo>
                  <a:pt x="17861" y="6082"/>
                  <a:pt x="16777" y="3057"/>
                  <a:pt x="15687" y="15"/>
                </a:cubicBezTo>
                <a:cubicBezTo>
                  <a:pt x="15601" y="97"/>
                  <a:pt x="15626" y="170"/>
                  <a:pt x="15627" y="233"/>
                </a:cubicBezTo>
                <a:cubicBezTo>
                  <a:pt x="15639" y="1085"/>
                  <a:pt x="15639" y="1936"/>
                  <a:pt x="15649" y="2787"/>
                </a:cubicBezTo>
                <a:cubicBezTo>
                  <a:pt x="15675" y="5024"/>
                  <a:pt x="15665" y="7260"/>
                  <a:pt x="15667" y="9498"/>
                </a:cubicBezTo>
                <a:cubicBezTo>
                  <a:pt x="15667" y="9553"/>
                  <a:pt x="15698" y="9635"/>
                  <a:pt x="15625" y="9658"/>
                </a:cubicBezTo>
                <a:cubicBezTo>
                  <a:pt x="15617" y="9661"/>
                  <a:pt x="15609" y="9662"/>
                  <a:pt x="15602" y="9662"/>
                </a:cubicBezTo>
                <a:cubicBezTo>
                  <a:pt x="15550" y="9662"/>
                  <a:pt x="15523" y="9596"/>
                  <a:pt x="15490" y="9556"/>
                </a:cubicBezTo>
                <a:cubicBezTo>
                  <a:pt x="14922" y="8874"/>
                  <a:pt x="14353" y="8190"/>
                  <a:pt x="13786" y="7506"/>
                </a:cubicBezTo>
                <a:cubicBezTo>
                  <a:pt x="12560" y="6026"/>
                  <a:pt x="11334" y="4546"/>
                  <a:pt x="10107" y="3065"/>
                </a:cubicBezTo>
                <a:cubicBezTo>
                  <a:pt x="9901" y="2818"/>
                  <a:pt x="9690" y="2575"/>
                  <a:pt x="9481" y="2330"/>
                </a:cubicBezTo>
                <a:lnTo>
                  <a:pt x="9415" y="2367"/>
                </a:lnTo>
                <a:cubicBezTo>
                  <a:pt x="10524" y="5372"/>
                  <a:pt x="11635" y="8375"/>
                  <a:pt x="12745" y="11382"/>
                </a:cubicBezTo>
                <a:cubicBezTo>
                  <a:pt x="12726" y="11387"/>
                  <a:pt x="12710" y="11390"/>
                  <a:pt x="12695" y="11390"/>
                </a:cubicBezTo>
                <a:cubicBezTo>
                  <a:pt x="12644" y="11390"/>
                  <a:pt x="12618" y="11362"/>
                  <a:pt x="12588" y="11345"/>
                </a:cubicBezTo>
                <a:cubicBezTo>
                  <a:pt x="10002" y="9835"/>
                  <a:pt x="7416" y="8324"/>
                  <a:pt x="4828" y="6816"/>
                </a:cubicBezTo>
                <a:cubicBezTo>
                  <a:pt x="4674" y="6726"/>
                  <a:pt x="4537" y="6597"/>
                  <a:pt x="4347" y="6582"/>
                </a:cubicBezTo>
                <a:lnTo>
                  <a:pt x="4347" y="6582"/>
                </a:lnTo>
                <a:cubicBezTo>
                  <a:pt x="4352" y="6655"/>
                  <a:pt x="4408" y="6698"/>
                  <a:pt x="4450" y="6748"/>
                </a:cubicBezTo>
                <a:cubicBezTo>
                  <a:pt x="4920" y="7297"/>
                  <a:pt x="5389" y="7845"/>
                  <a:pt x="5857" y="8395"/>
                </a:cubicBezTo>
                <a:cubicBezTo>
                  <a:pt x="7277" y="10070"/>
                  <a:pt x="8698" y="11744"/>
                  <a:pt x="10112" y="13424"/>
                </a:cubicBezTo>
                <a:cubicBezTo>
                  <a:pt x="10260" y="13601"/>
                  <a:pt x="10456" y="13752"/>
                  <a:pt x="10551" y="14009"/>
                </a:cubicBezTo>
                <a:cubicBezTo>
                  <a:pt x="7361" y="13430"/>
                  <a:pt x="4205" y="12857"/>
                  <a:pt x="1051" y="12285"/>
                </a:cubicBezTo>
                <a:cubicBezTo>
                  <a:pt x="1045" y="12309"/>
                  <a:pt x="1039" y="12331"/>
                  <a:pt x="1033" y="12355"/>
                </a:cubicBezTo>
                <a:cubicBezTo>
                  <a:pt x="3820" y="13945"/>
                  <a:pt x="6606" y="15535"/>
                  <a:pt x="9393" y="17125"/>
                </a:cubicBezTo>
                <a:cubicBezTo>
                  <a:pt x="9388" y="17145"/>
                  <a:pt x="9385" y="17165"/>
                  <a:pt x="9380" y="17186"/>
                </a:cubicBezTo>
                <a:cubicBezTo>
                  <a:pt x="6254" y="17720"/>
                  <a:pt x="3127" y="18255"/>
                  <a:pt x="1" y="18791"/>
                </a:cubicBezTo>
                <a:cubicBezTo>
                  <a:pt x="2" y="18805"/>
                  <a:pt x="3" y="18818"/>
                  <a:pt x="5" y="18831"/>
                </a:cubicBezTo>
                <a:lnTo>
                  <a:pt x="37949" y="18831"/>
                </a:lnTo>
                <a:cubicBezTo>
                  <a:pt x="37950" y="18818"/>
                  <a:pt x="37951" y="18805"/>
                  <a:pt x="37952" y="18791"/>
                </a:cubicBezTo>
                <a:cubicBezTo>
                  <a:pt x="34824" y="18255"/>
                  <a:pt x="31695" y="17720"/>
                  <a:pt x="28566" y="17185"/>
                </a:cubicBezTo>
                <a:cubicBezTo>
                  <a:pt x="28566" y="17164"/>
                  <a:pt x="28566" y="17143"/>
                  <a:pt x="28566" y="17122"/>
                </a:cubicBezTo>
                <a:cubicBezTo>
                  <a:pt x="31352" y="15531"/>
                  <a:pt x="34139" y="13941"/>
                  <a:pt x="36925" y="12351"/>
                </a:cubicBezTo>
                <a:cubicBezTo>
                  <a:pt x="36917" y="12330"/>
                  <a:pt x="36909" y="12308"/>
                  <a:pt x="36902" y="12285"/>
                </a:cubicBezTo>
                <a:cubicBezTo>
                  <a:pt x="33733" y="12859"/>
                  <a:pt x="30566" y="13434"/>
                  <a:pt x="27336" y="14020"/>
                </a:cubicBezTo>
                <a:cubicBezTo>
                  <a:pt x="29457" y="11519"/>
                  <a:pt x="31540" y="9060"/>
                  <a:pt x="33624" y="6601"/>
                </a:cubicBezTo>
                <a:cubicBezTo>
                  <a:pt x="33607" y="6585"/>
                  <a:pt x="33590" y="6567"/>
                  <a:pt x="33573" y="6551"/>
                </a:cubicBezTo>
                <a:lnTo>
                  <a:pt x="25255" y="11411"/>
                </a:lnTo>
                <a:cubicBezTo>
                  <a:pt x="25238" y="11400"/>
                  <a:pt x="25223" y="11389"/>
                  <a:pt x="25207" y="11378"/>
                </a:cubicBezTo>
                <a:cubicBezTo>
                  <a:pt x="26322" y="8365"/>
                  <a:pt x="27437" y="5350"/>
                  <a:pt x="28551" y="2336"/>
                </a:cubicBezTo>
                <a:cubicBezTo>
                  <a:pt x="28535" y="2325"/>
                  <a:pt x="28519" y="2314"/>
                  <a:pt x="28502" y="2304"/>
                </a:cubicBezTo>
                <a:cubicBezTo>
                  <a:pt x="28433" y="2378"/>
                  <a:pt x="28360" y="2449"/>
                  <a:pt x="28295" y="2527"/>
                </a:cubicBezTo>
                <a:cubicBezTo>
                  <a:pt x="27432" y="3567"/>
                  <a:pt x="26570" y="4609"/>
                  <a:pt x="25706" y="5650"/>
                </a:cubicBezTo>
                <a:cubicBezTo>
                  <a:pt x="24634" y="6942"/>
                  <a:pt x="23560" y="8233"/>
                  <a:pt x="22486" y="9523"/>
                </a:cubicBezTo>
                <a:cubicBezTo>
                  <a:pt x="22446" y="9572"/>
                  <a:pt x="22417" y="9661"/>
                  <a:pt x="22353" y="9661"/>
                </a:cubicBezTo>
                <a:cubicBezTo>
                  <a:pt x="22344" y="9661"/>
                  <a:pt x="22335" y="9659"/>
                  <a:pt x="22325" y="9656"/>
                </a:cubicBezTo>
                <a:cubicBezTo>
                  <a:pt x="22242" y="9626"/>
                  <a:pt x="22281" y="9521"/>
                  <a:pt x="22282" y="9450"/>
                </a:cubicBezTo>
                <a:cubicBezTo>
                  <a:pt x="22300" y="7959"/>
                  <a:pt x="22281" y="6469"/>
                  <a:pt x="22313" y="4978"/>
                </a:cubicBezTo>
                <a:cubicBezTo>
                  <a:pt x="22346" y="3374"/>
                  <a:pt x="22325" y="1769"/>
                  <a:pt x="22325" y="163"/>
                </a:cubicBezTo>
                <a:cubicBezTo>
                  <a:pt x="22325" y="113"/>
                  <a:pt x="22361" y="44"/>
                  <a:pt x="2227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ffffff"/>
              </a:solidFill>
              <a:latin typeface="Arial"/>
              <a:ea typeface="DejaVu Sans"/>
            </a:endParaRPr>
          </a:p>
        </p:txBody>
      </p:sp>
      <p:sp>
        <p:nvSpPr>
          <p:cNvPr id="367" name="Google Shape;351;p 10"/>
          <p:cNvSpPr/>
          <p:nvPr/>
        </p:nvSpPr>
        <p:spPr>
          <a:xfrm>
            <a:off x="2541240" y="4270680"/>
            <a:ext cx="703080" cy="700560"/>
          </a:xfrm>
          <a:custGeom>
            <a:avLst/>
            <a:gdLst>
              <a:gd name="textAreaLeft" fmla="*/ 0 w 703080"/>
              <a:gd name="textAreaRight" fmla="*/ 704160 w 703080"/>
              <a:gd name="textAreaTop" fmla="*/ 0 h 700560"/>
              <a:gd name="textAreaBottom" fmla="*/ 701640 h 700560"/>
            </a:gdLst>
            <a:ahLst/>
            <a:rect l="textAreaLeft" t="textAreaTop" r="textAreaRight" b="textAreaBottom"/>
            <a:pathLst>
              <a:path w="37782" h="37653">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68" name="Google Shape;352;p 10"/>
          <p:cNvSpPr/>
          <p:nvPr/>
        </p:nvSpPr>
        <p:spPr>
          <a:xfrm>
            <a:off x="387000" y="213120"/>
            <a:ext cx="651600" cy="651600"/>
          </a:xfrm>
          <a:prstGeom prst="ellipse">
            <a:avLst/>
          </a:prstGeom>
          <a:noFill/>
          <a:ln w="38100">
            <a:solidFill>
              <a:srgbClr val="f3f2ed"/>
            </a:solidFill>
            <a:round/>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2707920" y="444960"/>
            <a:ext cx="5715360" cy="571680"/>
          </a:xfrm>
          <a:prstGeom prst="rect">
            <a:avLst/>
          </a:prstGeom>
          <a:noFill/>
          <a:ln w="0">
            <a:noFill/>
          </a:ln>
        </p:spPr>
        <p:txBody>
          <a:bodyPr lIns="0" rIns="0" tIns="91440" bIns="91440" anchor="t">
            <a:noAutofit/>
          </a:bodyPr>
          <a:p>
            <a:pPr indent="0">
              <a:lnSpc>
                <a:spcPct val="100000"/>
              </a:lnSpc>
              <a:buNone/>
              <a:tabLst>
                <a:tab algn="l" pos="0"/>
              </a:tabLst>
            </a:pPr>
            <a:r>
              <a:rPr b="0" lang="pt-BR" sz="1800" spc="-1" strike="noStrike">
                <a:solidFill>
                  <a:srgbClr val="000000"/>
                </a:solidFill>
                <a:latin typeface="Arial"/>
              </a:rPr>
              <a:t>Verbete de dicionário</a:t>
            </a:r>
            <a:endParaRPr b="0" lang="pt-BR" sz="1800" spc="-1" strike="noStrike">
              <a:solidFill>
                <a:srgbClr val="000000"/>
              </a:solidFill>
              <a:latin typeface="Arial"/>
            </a:endParaRPr>
          </a:p>
        </p:txBody>
      </p:sp>
      <p:sp>
        <p:nvSpPr>
          <p:cNvPr id="370" name="PlaceHolder 2"/>
          <p:cNvSpPr>
            <a:spLocks noGrp="1"/>
          </p:cNvSpPr>
          <p:nvPr>
            <p:ph type="subTitle"/>
          </p:nvPr>
        </p:nvSpPr>
        <p:spPr>
          <a:xfrm>
            <a:off x="1701720" y="1133280"/>
            <a:ext cx="5306760" cy="1405080"/>
          </a:xfrm>
          <a:prstGeom prst="rect">
            <a:avLst/>
          </a:prstGeom>
          <a:noFill/>
          <a:ln w="0">
            <a:noFill/>
          </a:ln>
        </p:spPr>
        <p:txBody>
          <a:bodyPr lIns="90000" rIns="90000" tIns="91440" bIns="91440" anchor="t">
            <a:noAutofit/>
          </a:bodyPr>
          <a:p>
            <a:pPr indent="0" algn="ctr">
              <a:lnSpc>
                <a:spcPct val="100000"/>
              </a:lnSpc>
              <a:buNone/>
              <a:tabLst>
                <a:tab algn="l" pos="0"/>
              </a:tabLst>
            </a:pPr>
            <a:r>
              <a:rPr b="0" lang="en" sz="1400" spc="-1" strike="noStrike">
                <a:solidFill>
                  <a:schemeClr val="dk1"/>
                </a:solidFill>
                <a:latin typeface="Poppins"/>
                <a:ea typeface="Poppins"/>
              </a:rPr>
              <a:t>O verbete de dicionário é um texto que procura, da forma mais sintética e objetiva possível, definir uma palavra, dando conta de suas mais variadas acepções.</a:t>
            </a:r>
            <a:endParaRPr b="0" lang="pt-BR" sz="1400" spc="-1" strike="noStrike">
              <a:solidFill>
                <a:srgbClr val="000000"/>
              </a:solidFill>
              <a:latin typeface="Arial"/>
            </a:endParaRPr>
          </a:p>
          <a:p>
            <a:pPr indent="0" algn="ctr">
              <a:lnSpc>
                <a:spcPct val="100000"/>
              </a:lnSpc>
              <a:buNone/>
              <a:tabLst>
                <a:tab algn="l" pos="0"/>
              </a:tabLst>
            </a:pPr>
            <a:endParaRPr b="0" lang="pt-BR" sz="1400" spc="-1" strike="noStrike">
              <a:solidFill>
                <a:srgbClr val="000000"/>
              </a:solidFill>
              <a:latin typeface="Arial"/>
            </a:endParaRPr>
          </a:p>
          <a:p>
            <a:pPr indent="0" algn="ctr">
              <a:lnSpc>
                <a:spcPct val="100000"/>
              </a:lnSpc>
              <a:buNone/>
              <a:tabLst>
                <a:tab algn="l" pos="0"/>
              </a:tabLst>
            </a:pPr>
            <a:endParaRPr b="0" lang="pt-BR" sz="1400" spc="-1" strike="noStrike">
              <a:solidFill>
                <a:srgbClr val="000000"/>
              </a:solidFill>
              <a:latin typeface="Arial"/>
            </a:endParaRPr>
          </a:p>
        </p:txBody>
      </p:sp>
      <p:sp>
        <p:nvSpPr>
          <p:cNvPr id="371" name="Google Shape;348;p 11"/>
          <p:cNvSpPr/>
          <p:nvPr/>
        </p:nvSpPr>
        <p:spPr>
          <a:xfrm>
            <a:off x="-678240" y="79920"/>
            <a:ext cx="1304640" cy="651600"/>
          </a:xfrm>
          <a:custGeom>
            <a:avLst/>
            <a:gdLst>
              <a:gd name="textAreaLeft" fmla="*/ 0 w 1304640"/>
              <a:gd name="textAreaRight" fmla="*/ 1305720 w 1304640"/>
              <a:gd name="textAreaTop" fmla="*/ 0 h 651600"/>
              <a:gd name="textAreaBottom" fmla="*/ 652680 h 65160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72" name="Google Shape;349;p 11"/>
          <p:cNvSpPr/>
          <p:nvPr/>
        </p:nvSpPr>
        <p:spPr>
          <a:xfrm>
            <a:off x="-678240" y="730080"/>
            <a:ext cx="1304640" cy="651600"/>
          </a:xfrm>
          <a:custGeom>
            <a:avLst/>
            <a:gdLst>
              <a:gd name="textAreaLeft" fmla="*/ 0 w 1304640"/>
              <a:gd name="textAreaRight" fmla="*/ 1305720 w 1304640"/>
              <a:gd name="textAreaTop" fmla="*/ 0 h 651600"/>
              <a:gd name="textAreaBottom" fmla="*/ 652680 h 65160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73" name="Google Shape;350;p 11"/>
          <p:cNvSpPr/>
          <p:nvPr/>
        </p:nvSpPr>
        <p:spPr>
          <a:xfrm rot="10800000">
            <a:off x="720360" y="1133640"/>
            <a:ext cx="981360" cy="486360"/>
          </a:xfrm>
          <a:custGeom>
            <a:avLst/>
            <a:gdLst>
              <a:gd name="textAreaLeft" fmla="*/ 0 w 981360"/>
              <a:gd name="textAreaRight" fmla="*/ 982440 w 981360"/>
              <a:gd name="textAreaTop" fmla="*/ 0 h 486360"/>
              <a:gd name="textAreaBottom" fmla="*/ 487440 h 486360"/>
            </a:gdLst>
            <a:ahLst/>
            <a:rect l="textAreaLeft" t="textAreaTop" r="textAreaRight" b="textAreaBottom"/>
            <a:pathLst>
              <a:path w="37953" h="18831">
                <a:moveTo>
                  <a:pt x="4347" y="6578"/>
                </a:moveTo>
                <a:lnTo>
                  <a:pt x="4343" y="6580"/>
                </a:lnTo>
                <a:lnTo>
                  <a:pt x="4343" y="6581"/>
                </a:lnTo>
                <a:cubicBezTo>
                  <a:pt x="4344" y="6581"/>
                  <a:pt x="4346" y="6582"/>
                  <a:pt x="4347" y="6582"/>
                </a:cubicBezTo>
                <a:lnTo>
                  <a:pt x="4347" y="6582"/>
                </a:lnTo>
                <a:cubicBezTo>
                  <a:pt x="4347" y="6580"/>
                  <a:pt x="4347" y="6579"/>
                  <a:pt x="4347" y="6578"/>
                </a:cubicBezTo>
                <a:close/>
                <a:moveTo>
                  <a:pt x="22271" y="1"/>
                </a:moveTo>
                <a:cubicBezTo>
                  <a:pt x="21181" y="3041"/>
                  <a:pt x="20094" y="6076"/>
                  <a:pt x="19006" y="9110"/>
                </a:cubicBezTo>
                <a:cubicBezTo>
                  <a:pt x="18986" y="9109"/>
                  <a:pt x="18965" y="9107"/>
                  <a:pt x="18945" y="9106"/>
                </a:cubicBezTo>
                <a:cubicBezTo>
                  <a:pt x="17861" y="6082"/>
                  <a:pt x="16777" y="3057"/>
                  <a:pt x="15687" y="15"/>
                </a:cubicBezTo>
                <a:cubicBezTo>
                  <a:pt x="15601" y="97"/>
                  <a:pt x="15626" y="170"/>
                  <a:pt x="15627" y="233"/>
                </a:cubicBezTo>
                <a:cubicBezTo>
                  <a:pt x="15639" y="1085"/>
                  <a:pt x="15639" y="1936"/>
                  <a:pt x="15649" y="2787"/>
                </a:cubicBezTo>
                <a:cubicBezTo>
                  <a:pt x="15675" y="5024"/>
                  <a:pt x="15665" y="7260"/>
                  <a:pt x="15667" y="9498"/>
                </a:cubicBezTo>
                <a:cubicBezTo>
                  <a:pt x="15667" y="9553"/>
                  <a:pt x="15698" y="9635"/>
                  <a:pt x="15625" y="9658"/>
                </a:cubicBezTo>
                <a:cubicBezTo>
                  <a:pt x="15617" y="9661"/>
                  <a:pt x="15609" y="9662"/>
                  <a:pt x="15602" y="9662"/>
                </a:cubicBezTo>
                <a:cubicBezTo>
                  <a:pt x="15550" y="9662"/>
                  <a:pt x="15523" y="9596"/>
                  <a:pt x="15490" y="9556"/>
                </a:cubicBezTo>
                <a:cubicBezTo>
                  <a:pt x="14922" y="8874"/>
                  <a:pt x="14353" y="8190"/>
                  <a:pt x="13786" y="7506"/>
                </a:cubicBezTo>
                <a:cubicBezTo>
                  <a:pt x="12560" y="6026"/>
                  <a:pt x="11334" y="4546"/>
                  <a:pt x="10107" y="3065"/>
                </a:cubicBezTo>
                <a:cubicBezTo>
                  <a:pt x="9901" y="2818"/>
                  <a:pt x="9690" y="2575"/>
                  <a:pt x="9481" y="2330"/>
                </a:cubicBezTo>
                <a:lnTo>
                  <a:pt x="9415" y="2367"/>
                </a:lnTo>
                <a:cubicBezTo>
                  <a:pt x="10524" y="5372"/>
                  <a:pt x="11635" y="8375"/>
                  <a:pt x="12745" y="11382"/>
                </a:cubicBezTo>
                <a:cubicBezTo>
                  <a:pt x="12726" y="11387"/>
                  <a:pt x="12710" y="11390"/>
                  <a:pt x="12695" y="11390"/>
                </a:cubicBezTo>
                <a:cubicBezTo>
                  <a:pt x="12644" y="11390"/>
                  <a:pt x="12618" y="11362"/>
                  <a:pt x="12588" y="11345"/>
                </a:cubicBezTo>
                <a:cubicBezTo>
                  <a:pt x="10002" y="9835"/>
                  <a:pt x="7416" y="8324"/>
                  <a:pt x="4828" y="6816"/>
                </a:cubicBezTo>
                <a:cubicBezTo>
                  <a:pt x="4674" y="6726"/>
                  <a:pt x="4537" y="6597"/>
                  <a:pt x="4347" y="6582"/>
                </a:cubicBezTo>
                <a:lnTo>
                  <a:pt x="4347" y="6582"/>
                </a:lnTo>
                <a:cubicBezTo>
                  <a:pt x="4352" y="6655"/>
                  <a:pt x="4408" y="6698"/>
                  <a:pt x="4450" y="6748"/>
                </a:cubicBezTo>
                <a:cubicBezTo>
                  <a:pt x="4920" y="7297"/>
                  <a:pt x="5389" y="7845"/>
                  <a:pt x="5857" y="8395"/>
                </a:cubicBezTo>
                <a:cubicBezTo>
                  <a:pt x="7277" y="10070"/>
                  <a:pt x="8698" y="11744"/>
                  <a:pt x="10112" y="13424"/>
                </a:cubicBezTo>
                <a:cubicBezTo>
                  <a:pt x="10260" y="13601"/>
                  <a:pt x="10456" y="13752"/>
                  <a:pt x="10551" y="14009"/>
                </a:cubicBezTo>
                <a:cubicBezTo>
                  <a:pt x="7361" y="13430"/>
                  <a:pt x="4205" y="12857"/>
                  <a:pt x="1051" y="12285"/>
                </a:cubicBezTo>
                <a:cubicBezTo>
                  <a:pt x="1045" y="12309"/>
                  <a:pt x="1039" y="12331"/>
                  <a:pt x="1033" y="12355"/>
                </a:cubicBezTo>
                <a:cubicBezTo>
                  <a:pt x="3820" y="13945"/>
                  <a:pt x="6606" y="15535"/>
                  <a:pt x="9393" y="17125"/>
                </a:cubicBezTo>
                <a:cubicBezTo>
                  <a:pt x="9388" y="17145"/>
                  <a:pt x="9385" y="17165"/>
                  <a:pt x="9380" y="17186"/>
                </a:cubicBezTo>
                <a:cubicBezTo>
                  <a:pt x="6254" y="17720"/>
                  <a:pt x="3127" y="18255"/>
                  <a:pt x="1" y="18791"/>
                </a:cubicBezTo>
                <a:cubicBezTo>
                  <a:pt x="2" y="18805"/>
                  <a:pt x="3" y="18818"/>
                  <a:pt x="5" y="18831"/>
                </a:cubicBezTo>
                <a:lnTo>
                  <a:pt x="37949" y="18831"/>
                </a:lnTo>
                <a:cubicBezTo>
                  <a:pt x="37950" y="18818"/>
                  <a:pt x="37951" y="18805"/>
                  <a:pt x="37952" y="18791"/>
                </a:cubicBezTo>
                <a:cubicBezTo>
                  <a:pt x="34824" y="18255"/>
                  <a:pt x="31695" y="17720"/>
                  <a:pt x="28566" y="17185"/>
                </a:cubicBezTo>
                <a:cubicBezTo>
                  <a:pt x="28566" y="17164"/>
                  <a:pt x="28566" y="17143"/>
                  <a:pt x="28566" y="17122"/>
                </a:cubicBezTo>
                <a:cubicBezTo>
                  <a:pt x="31352" y="15531"/>
                  <a:pt x="34139" y="13941"/>
                  <a:pt x="36925" y="12351"/>
                </a:cubicBezTo>
                <a:cubicBezTo>
                  <a:pt x="36917" y="12330"/>
                  <a:pt x="36909" y="12308"/>
                  <a:pt x="36902" y="12285"/>
                </a:cubicBezTo>
                <a:cubicBezTo>
                  <a:pt x="33733" y="12859"/>
                  <a:pt x="30566" y="13434"/>
                  <a:pt x="27336" y="14020"/>
                </a:cubicBezTo>
                <a:cubicBezTo>
                  <a:pt x="29457" y="11519"/>
                  <a:pt x="31540" y="9060"/>
                  <a:pt x="33624" y="6601"/>
                </a:cubicBezTo>
                <a:cubicBezTo>
                  <a:pt x="33607" y="6585"/>
                  <a:pt x="33590" y="6567"/>
                  <a:pt x="33573" y="6551"/>
                </a:cubicBezTo>
                <a:lnTo>
                  <a:pt x="25255" y="11411"/>
                </a:lnTo>
                <a:cubicBezTo>
                  <a:pt x="25238" y="11400"/>
                  <a:pt x="25223" y="11389"/>
                  <a:pt x="25207" y="11378"/>
                </a:cubicBezTo>
                <a:cubicBezTo>
                  <a:pt x="26322" y="8365"/>
                  <a:pt x="27437" y="5350"/>
                  <a:pt x="28551" y="2336"/>
                </a:cubicBezTo>
                <a:cubicBezTo>
                  <a:pt x="28535" y="2325"/>
                  <a:pt x="28519" y="2314"/>
                  <a:pt x="28502" y="2304"/>
                </a:cubicBezTo>
                <a:cubicBezTo>
                  <a:pt x="28433" y="2378"/>
                  <a:pt x="28360" y="2449"/>
                  <a:pt x="28295" y="2527"/>
                </a:cubicBezTo>
                <a:cubicBezTo>
                  <a:pt x="27432" y="3567"/>
                  <a:pt x="26570" y="4609"/>
                  <a:pt x="25706" y="5650"/>
                </a:cubicBezTo>
                <a:cubicBezTo>
                  <a:pt x="24634" y="6942"/>
                  <a:pt x="23560" y="8233"/>
                  <a:pt x="22486" y="9523"/>
                </a:cubicBezTo>
                <a:cubicBezTo>
                  <a:pt x="22446" y="9572"/>
                  <a:pt x="22417" y="9661"/>
                  <a:pt x="22353" y="9661"/>
                </a:cubicBezTo>
                <a:cubicBezTo>
                  <a:pt x="22344" y="9661"/>
                  <a:pt x="22335" y="9659"/>
                  <a:pt x="22325" y="9656"/>
                </a:cubicBezTo>
                <a:cubicBezTo>
                  <a:pt x="22242" y="9626"/>
                  <a:pt x="22281" y="9521"/>
                  <a:pt x="22282" y="9450"/>
                </a:cubicBezTo>
                <a:cubicBezTo>
                  <a:pt x="22300" y="7959"/>
                  <a:pt x="22281" y="6469"/>
                  <a:pt x="22313" y="4978"/>
                </a:cubicBezTo>
                <a:cubicBezTo>
                  <a:pt x="22346" y="3374"/>
                  <a:pt x="22325" y="1769"/>
                  <a:pt x="22325" y="163"/>
                </a:cubicBezTo>
                <a:cubicBezTo>
                  <a:pt x="22325" y="113"/>
                  <a:pt x="22361" y="44"/>
                  <a:pt x="2227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ffffff"/>
              </a:solidFill>
              <a:latin typeface="Arial"/>
              <a:ea typeface="DejaVu Sans"/>
            </a:endParaRPr>
          </a:p>
        </p:txBody>
      </p:sp>
      <p:sp>
        <p:nvSpPr>
          <p:cNvPr id="374" name="Google Shape;351;p 11"/>
          <p:cNvSpPr/>
          <p:nvPr/>
        </p:nvSpPr>
        <p:spPr>
          <a:xfrm>
            <a:off x="2541240" y="4270680"/>
            <a:ext cx="703080" cy="700560"/>
          </a:xfrm>
          <a:custGeom>
            <a:avLst/>
            <a:gdLst>
              <a:gd name="textAreaLeft" fmla="*/ 0 w 703080"/>
              <a:gd name="textAreaRight" fmla="*/ 704160 w 703080"/>
              <a:gd name="textAreaTop" fmla="*/ 0 h 700560"/>
              <a:gd name="textAreaBottom" fmla="*/ 701640 h 700560"/>
            </a:gdLst>
            <a:ahLst/>
            <a:rect l="textAreaLeft" t="textAreaTop" r="textAreaRight" b="textAreaBottom"/>
            <a:pathLst>
              <a:path w="37782" h="37653">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75" name="Google Shape;352;p 11"/>
          <p:cNvSpPr/>
          <p:nvPr/>
        </p:nvSpPr>
        <p:spPr>
          <a:xfrm>
            <a:off x="387000" y="213120"/>
            <a:ext cx="651600" cy="651600"/>
          </a:xfrm>
          <a:prstGeom prst="ellipse">
            <a:avLst/>
          </a:prstGeom>
          <a:noFill/>
          <a:ln w="38100">
            <a:solidFill>
              <a:srgbClr val="f3f2ed"/>
            </a:solidFill>
            <a:round/>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p:nvPr>
        </p:nvSpPr>
        <p:spPr>
          <a:xfrm>
            <a:off x="576360" y="874080"/>
            <a:ext cx="7702920" cy="385200"/>
          </a:xfrm>
          <a:prstGeom prst="rect">
            <a:avLst/>
          </a:prstGeom>
          <a:noFill/>
          <a:ln w="0">
            <a:noFill/>
          </a:ln>
        </p:spPr>
        <p:txBody>
          <a:bodyPr lIns="0" rIns="0" tIns="91440" bIns="91440" anchor="t">
            <a:noAutofit/>
          </a:bodyPr>
          <a:p>
            <a:pPr indent="0">
              <a:lnSpc>
                <a:spcPct val="100000"/>
              </a:lnSpc>
              <a:spcBef>
                <a:spcPts val="300"/>
              </a:spcBef>
              <a:buNone/>
              <a:tabLst>
                <a:tab algn="l" pos="0"/>
              </a:tabLst>
            </a:pPr>
            <a:r>
              <a:rPr b="0" lang="en" sz="1200" spc="-1" strike="noStrike">
                <a:solidFill>
                  <a:schemeClr val="dk1"/>
                </a:solidFill>
                <a:latin typeface="Poppins"/>
                <a:ea typeface="Poppins"/>
              </a:rPr>
              <a:t>Formação: sistemas de informação</a:t>
            </a:r>
            <a:endParaRPr b="0" lang="pt-BR" sz="1200" spc="-1" strike="noStrike">
              <a:solidFill>
                <a:srgbClr val="000000"/>
              </a:solidFill>
              <a:latin typeface="Arial"/>
            </a:endParaRPr>
          </a:p>
          <a:p>
            <a:pPr indent="0">
              <a:lnSpc>
                <a:spcPct val="100000"/>
              </a:lnSpc>
              <a:spcBef>
                <a:spcPts val="300"/>
              </a:spcBef>
              <a:buNone/>
              <a:tabLst>
                <a:tab algn="l" pos="0"/>
              </a:tabLst>
            </a:pPr>
            <a:endParaRPr b="0" lang="pt-BR" sz="1200" spc="-1" strike="noStrike">
              <a:solidFill>
                <a:srgbClr val="000000"/>
              </a:solidFill>
              <a:latin typeface="Arial"/>
            </a:endParaRPr>
          </a:p>
          <a:p>
            <a:pPr indent="0">
              <a:lnSpc>
                <a:spcPct val="100000"/>
              </a:lnSpc>
              <a:spcBef>
                <a:spcPts val="300"/>
              </a:spcBef>
              <a:buNone/>
              <a:tabLst>
                <a:tab algn="l" pos="0"/>
              </a:tabLst>
            </a:pPr>
            <a:r>
              <a:rPr b="0" lang="en" sz="1200" spc="-1" strike="noStrike">
                <a:solidFill>
                  <a:schemeClr val="dk1"/>
                </a:solidFill>
                <a:latin typeface="Poppins"/>
                <a:ea typeface="Poppins"/>
              </a:rPr>
              <a:t>Complementos : Ubunto com boson; teste de software; introdução ao teste de software; shell script pr programação e hacking; redes de computadores por MedioTEC;  React js por NinjaCursos; Javascript por Adrian Medeiros Dantas; Mysql por Adrian Medeiros; Modelagem de dados por Bóson treinamentos; Lógica de programação por tuto cursos; Lógica de programação por inventor Brasil; SO Linux por Adrian Medeiros; Javascript completo  por Keven jesus; Informatica com Sérgio Koch; Inteligencia Artificial Aplicada na Saúde por Canal USP; Hospedagem AWS com Rodolfo moreira; Versionamento de Código (GIT) por Rbtech; Versionamento de Software com git e  github por curso em video; Games com Unity 3d por gamesIndie; games com Blender; Algoritmo e logica de programação em C por ESCOLA TI; Design de sites usando adobe fireworks CS6 por DD tutoriais; CMD Batch script por instituto de scrips; APIs REST utilizando NODEJS e MongoDB por Glaucia Lemos; Criando APIS com NODEJS por balta.io; Programação com angular  por loiane Grones.</a:t>
            </a:r>
            <a:endParaRPr b="0" lang="pt-BR" sz="1200" spc="-1" strike="noStrike">
              <a:solidFill>
                <a:srgbClr val="000000"/>
              </a:solidFill>
              <a:latin typeface="Arial"/>
            </a:endParaRPr>
          </a:p>
          <a:p>
            <a:pPr indent="0">
              <a:lnSpc>
                <a:spcPct val="100000"/>
              </a:lnSpc>
              <a:spcBef>
                <a:spcPts val="300"/>
              </a:spcBef>
              <a:buNone/>
              <a:tabLst>
                <a:tab algn="l" pos="0"/>
              </a:tabLst>
            </a:pPr>
            <a:endParaRPr b="0" lang="pt-BR" sz="1200" spc="-1" strike="noStrike">
              <a:solidFill>
                <a:srgbClr val="000000"/>
              </a:solidFill>
              <a:latin typeface="Arial"/>
            </a:endParaRPr>
          </a:p>
          <a:p>
            <a:pPr indent="0">
              <a:lnSpc>
                <a:spcPct val="100000"/>
              </a:lnSpc>
              <a:spcBef>
                <a:spcPts val="300"/>
              </a:spcBef>
              <a:buNone/>
              <a:tabLst>
                <a:tab algn="l" pos="0"/>
              </a:tabLst>
            </a:pPr>
            <a:r>
              <a:rPr b="0" lang="en" sz="1200" spc="-1" strike="noStrike">
                <a:solidFill>
                  <a:schemeClr val="dk1"/>
                </a:solidFill>
                <a:latin typeface="Poppins"/>
                <a:ea typeface="Poppins"/>
              </a:rPr>
              <a:t>Testes Automáticos + Curso COMPLETO de Teste de Software por UDEMY</a:t>
            </a:r>
            <a:endParaRPr b="0" lang="pt-BR" sz="1200" spc="-1" strike="noStrike">
              <a:solidFill>
                <a:srgbClr val="000000"/>
              </a:solidFill>
              <a:latin typeface="Arial"/>
            </a:endParaRPr>
          </a:p>
          <a:p>
            <a:pPr indent="0">
              <a:lnSpc>
                <a:spcPct val="100000"/>
              </a:lnSpc>
              <a:spcBef>
                <a:spcPts val="300"/>
              </a:spcBef>
              <a:buNone/>
              <a:tabLst>
                <a:tab algn="l" pos="0"/>
              </a:tabLst>
            </a:pPr>
            <a:r>
              <a:rPr b="0" lang="en" sz="1200" spc="-1" strike="noStrike">
                <a:solidFill>
                  <a:schemeClr val="dk1"/>
                </a:solidFill>
                <a:latin typeface="Poppins"/>
                <a:ea typeface="Poppins"/>
              </a:rPr>
              <a:t>Curso Javascript completo do iniciante ao mestre 2022 UDEMY </a:t>
            </a:r>
            <a:endParaRPr b="0" lang="pt-BR" sz="1200" spc="-1" strike="noStrike">
              <a:solidFill>
                <a:srgbClr val="000000"/>
              </a:solidFill>
              <a:latin typeface="Arial"/>
            </a:endParaRPr>
          </a:p>
          <a:p>
            <a:pPr indent="0">
              <a:lnSpc>
                <a:spcPct val="100000"/>
              </a:lnSpc>
              <a:spcBef>
                <a:spcPts val="300"/>
              </a:spcBef>
              <a:buNone/>
              <a:tabLst>
                <a:tab algn="l" pos="0"/>
              </a:tabLst>
            </a:pPr>
            <a:endParaRPr b="0" lang="pt-BR" sz="1200" spc="-1" strike="noStrike">
              <a:solidFill>
                <a:srgbClr val="000000"/>
              </a:solidFill>
              <a:latin typeface="Arial"/>
            </a:endParaRPr>
          </a:p>
        </p:txBody>
      </p:sp>
      <p:sp>
        <p:nvSpPr>
          <p:cNvPr id="263" name="Google Shape;292;p33"/>
          <p:cNvSpPr/>
          <p:nvPr/>
        </p:nvSpPr>
        <p:spPr>
          <a:xfrm>
            <a:off x="1384200" y="4061520"/>
            <a:ext cx="2998800" cy="4258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br>
              <a:rPr sz="800"/>
            </a:br>
            <a:endParaRPr b="0" lang="pt-BR" sz="800" spc="-1" strike="noStrike">
              <a:solidFill>
                <a:srgbClr val="000000"/>
              </a:solidFill>
              <a:latin typeface="Arial"/>
            </a:endParaRPr>
          </a:p>
        </p:txBody>
      </p:sp>
      <p:sp>
        <p:nvSpPr>
          <p:cNvPr id="264" name="Google Shape;293;p33"/>
          <p:cNvSpPr/>
          <p:nvPr/>
        </p:nvSpPr>
        <p:spPr>
          <a:xfrm>
            <a:off x="4649760" y="4061520"/>
            <a:ext cx="3349800" cy="4258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endParaRPr b="0" lang="pt-BR"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title"/>
          </p:nvPr>
        </p:nvSpPr>
        <p:spPr>
          <a:xfrm>
            <a:off x="2707920" y="444960"/>
            <a:ext cx="5715360" cy="571680"/>
          </a:xfrm>
          <a:prstGeom prst="rect">
            <a:avLst/>
          </a:prstGeom>
          <a:noFill/>
          <a:ln w="0">
            <a:noFill/>
          </a:ln>
        </p:spPr>
        <p:txBody>
          <a:bodyPr lIns="0" rIns="0" tIns="91440" bIns="91440" anchor="t">
            <a:noAutofit/>
          </a:bodyPr>
          <a:p>
            <a:pPr indent="0">
              <a:lnSpc>
                <a:spcPct val="100000"/>
              </a:lnSpc>
              <a:buNone/>
              <a:tabLst>
                <a:tab algn="l" pos="0"/>
              </a:tabLst>
            </a:pPr>
            <a:r>
              <a:rPr b="0" lang="pt-BR" sz="1800" spc="-1" strike="noStrike">
                <a:solidFill>
                  <a:srgbClr val="000000"/>
                </a:solidFill>
                <a:latin typeface="Arial"/>
              </a:rPr>
              <a:t>Manifesto</a:t>
            </a:r>
            <a:endParaRPr b="0" lang="pt-BR" sz="1800" spc="-1" strike="noStrike">
              <a:solidFill>
                <a:srgbClr val="000000"/>
              </a:solidFill>
              <a:latin typeface="Arial"/>
            </a:endParaRPr>
          </a:p>
        </p:txBody>
      </p:sp>
      <p:sp>
        <p:nvSpPr>
          <p:cNvPr id="377" name="PlaceHolder 2"/>
          <p:cNvSpPr>
            <a:spLocks noGrp="1"/>
          </p:cNvSpPr>
          <p:nvPr>
            <p:ph type="subTitle"/>
          </p:nvPr>
        </p:nvSpPr>
        <p:spPr>
          <a:xfrm>
            <a:off x="1701720" y="1133280"/>
            <a:ext cx="5306760" cy="1405080"/>
          </a:xfrm>
          <a:prstGeom prst="rect">
            <a:avLst/>
          </a:prstGeom>
          <a:noFill/>
          <a:ln w="0">
            <a:noFill/>
          </a:ln>
        </p:spPr>
        <p:txBody>
          <a:bodyPr lIns="90000" rIns="90000" tIns="91440" bIns="91440" anchor="t">
            <a:noAutofit/>
          </a:bodyPr>
          <a:p>
            <a:pPr indent="0" algn="ctr">
              <a:lnSpc>
                <a:spcPct val="100000"/>
              </a:lnSpc>
              <a:buNone/>
              <a:tabLst>
                <a:tab algn="l" pos="0"/>
              </a:tabLst>
            </a:pPr>
            <a:r>
              <a:rPr b="0" lang="en" sz="1400" spc="-1" strike="noStrike">
                <a:solidFill>
                  <a:schemeClr val="dk1"/>
                </a:solidFill>
                <a:latin typeface="Poppins"/>
                <a:ea typeface="Poppins"/>
              </a:rPr>
              <a:t>O manifesto é um texto programático, no qual seu autor (ou autores) expressa seu posicionamento frente a um assunto polêmico. Manifestos geralmente têm a intenção de causar impacto e persuadir seus leitores. O Manifesto do Partido Comunista, de Marx e Engels, e o Manifesto Futurista, de Marinetti, são exemplos do gênero.</a:t>
            </a:r>
            <a:endParaRPr b="0" lang="pt-BR" sz="1400" spc="-1" strike="noStrike">
              <a:solidFill>
                <a:srgbClr val="000000"/>
              </a:solidFill>
              <a:latin typeface="Arial"/>
            </a:endParaRPr>
          </a:p>
          <a:p>
            <a:pPr indent="0" algn="ctr">
              <a:lnSpc>
                <a:spcPct val="100000"/>
              </a:lnSpc>
              <a:buNone/>
              <a:tabLst>
                <a:tab algn="l" pos="0"/>
              </a:tabLst>
            </a:pPr>
            <a:endParaRPr b="0" lang="pt-BR" sz="1400" spc="-1" strike="noStrike">
              <a:solidFill>
                <a:srgbClr val="000000"/>
              </a:solidFill>
              <a:latin typeface="Arial"/>
            </a:endParaRPr>
          </a:p>
        </p:txBody>
      </p:sp>
      <p:sp>
        <p:nvSpPr>
          <p:cNvPr id="378" name="Google Shape;348;p 12"/>
          <p:cNvSpPr/>
          <p:nvPr/>
        </p:nvSpPr>
        <p:spPr>
          <a:xfrm>
            <a:off x="-678240" y="79920"/>
            <a:ext cx="1304640" cy="651600"/>
          </a:xfrm>
          <a:custGeom>
            <a:avLst/>
            <a:gdLst>
              <a:gd name="textAreaLeft" fmla="*/ 0 w 1304640"/>
              <a:gd name="textAreaRight" fmla="*/ 1305720 w 1304640"/>
              <a:gd name="textAreaTop" fmla="*/ 0 h 651600"/>
              <a:gd name="textAreaBottom" fmla="*/ 652680 h 65160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79" name="Google Shape;349;p 12"/>
          <p:cNvSpPr/>
          <p:nvPr/>
        </p:nvSpPr>
        <p:spPr>
          <a:xfrm>
            <a:off x="-678240" y="730080"/>
            <a:ext cx="1304640" cy="651600"/>
          </a:xfrm>
          <a:custGeom>
            <a:avLst/>
            <a:gdLst>
              <a:gd name="textAreaLeft" fmla="*/ 0 w 1304640"/>
              <a:gd name="textAreaRight" fmla="*/ 1305720 w 1304640"/>
              <a:gd name="textAreaTop" fmla="*/ 0 h 651600"/>
              <a:gd name="textAreaBottom" fmla="*/ 652680 h 65160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80" name="Google Shape;350;p 12"/>
          <p:cNvSpPr/>
          <p:nvPr/>
        </p:nvSpPr>
        <p:spPr>
          <a:xfrm rot="10800000">
            <a:off x="720360" y="1133640"/>
            <a:ext cx="981360" cy="486360"/>
          </a:xfrm>
          <a:custGeom>
            <a:avLst/>
            <a:gdLst>
              <a:gd name="textAreaLeft" fmla="*/ 0 w 981360"/>
              <a:gd name="textAreaRight" fmla="*/ 982440 w 981360"/>
              <a:gd name="textAreaTop" fmla="*/ 0 h 486360"/>
              <a:gd name="textAreaBottom" fmla="*/ 487440 h 486360"/>
            </a:gdLst>
            <a:ahLst/>
            <a:rect l="textAreaLeft" t="textAreaTop" r="textAreaRight" b="textAreaBottom"/>
            <a:pathLst>
              <a:path w="37953" h="18831">
                <a:moveTo>
                  <a:pt x="4347" y="6578"/>
                </a:moveTo>
                <a:lnTo>
                  <a:pt x="4343" y="6580"/>
                </a:lnTo>
                <a:lnTo>
                  <a:pt x="4343" y="6581"/>
                </a:lnTo>
                <a:cubicBezTo>
                  <a:pt x="4344" y="6581"/>
                  <a:pt x="4346" y="6582"/>
                  <a:pt x="4347" y="6582"/>
                </a:cubicBezTo>
                <a:lnTo>
                  <a:pt x="4347" y="6582"/>
                </a:lnTo>
                <a:cubicBezTo>
                  <a:pt x="4347" y="6580"/>
                  <a:pt x="4347" y="6579"/>
                  <a:pt x="4347" y="6578"/>
                </a:cubicBezTo>
                <a:close/>
                <a:moveTo>
                  <a:pt x="22271" y="1"/>
                </a:moveTo>
                <a:cubicBezTo>
                  <a:pt x="21181" y="3041"/>
                  <a:pt x="20094" y="6076"/>
                  <a:pt x="19006" y="9110"/>
                </a:cubicBezTo>
                <a:cubicBezTo>
                  <a:pt x="18986" y="9109"/>
                  <a:pt x="18965" y="9107"/>
                  <a:pt x="18945" y="9106"/>
                </a:cubicBezTo>
                <a:cubicBezTo>
                  <a:pt x="17861" y="6082"/>
                  <a:pt x="16777" y="3057"/>
                  <a:pt x="15687" y="15"/>
                </a:cubicBezTo>
                <a:cubicBezTo>
                  <a:pt x="15601" y="97"/>
                  <a:pt x="15626" y="170"/>
                  <a:pt x="15627" y="233"/>
                </a:cubicBezTo>
                <a:cubicBezTo>
                  <a:pt x="15639" y="1085"/>
                  <a:pt x="15639" y="1936"/>
                  <a:pt x="15649" y="2787"/>
                </a:cubicBezTo>
                <a:cubicBezTo>
                  <a:pt x="15675" y="5024"/>
                  <a:pt x="15665" y="7260"/>
                  <a:pt x="15667" y="9498"/>
                </a:cubicBezTo>
                <a:cubicBezTo>
                  <a:pt x="15667" y="9553"/>
                  <a:pt x="15698" y="9635"/>
                  <a:pt x="15625" y="9658"/>
                </a:cubicBezTo>
                <a:cubicBezTo>
                  <a:pt x="15617" y="9661"/>
                  <a:pt x="15609" y="9662"/>
                  <a:pt x="15602" y="9662"/>
                </a:cubicBezTo>
                <a:cubicBezTo>
                  <a:pt x="15550" y="9662"/>
                  <a:pt x="15523" y="9596"/>
                  <a:pt x="15490" y="9556"/>
                </a:cubicBezTo>
                <a:cubicBezTo>
                  <a:pt x="14922" y="8874"/>
                  <a:pt x="14353" y="8190"/>
                  <a:pt x="13786" y="7506"/>
                </a:cubicBezTo>
                <a:cubicBezTo>
                  <a:pt x="12560" y="6026"/>
                  <a:pt x="11334" y="4546"/>
                  <a:pt x="10107" y="3065"/>
                </a:cubicBezTo>
                <a:cubicBezTo>
                  <a:pt x="9901" y="2818"/>
                  <a:pt x="9690" y="2575"/>
                  <a:pt x="9481" y="2330"/>
                </a:cubicBezTo>
                <a:lnTo>
                  <a:pt x="9415" y="2367"/>
                </a:lnTo>
                <a:cubicBezTo>
                  <a:pt x="10524" y="5372"/>
                  <a:pt x="11635" y="8375"/>
                  <a:pt x="12745" y="11382"/>
                </a:cubicBezTo>
                <a:cubicBezTo>
                  <a:pt x="12726" y="11387"/>
                  <a:pt x="12710" y="11390"/>
                  <a:pt x="12695" y="11390"/>
                </a:cubicBezTo>
                <a:cubicBezTo>
                  <a:pt x="12644" y="11390"/>
                  <a:pt x="12618" y="11362"/>
                  <a:pt x="12588" y="11345"/>
                </a:cubicBezTo>
                <a:cubicBezTo>
                  <a:pt x="10002" y="9835"/>
                  <a:pt x="7416" y="8324"/>
                  <a:pt x="4828" y="6816"/>
                </a:cubicBezTo>
                <a:cubicBezTo>
                  <a:pt x="4674" y="6726"/>
                  <a:pt x="4537" y="6597"/>
                  <a:pt x="4347" y="6582"/>
                </a:cubicBezTo>
                <a:lnTo>
                  <a:pt x="4347" y="6582"/>
                </a:lnTo>
                <a:cubicBezTo>
                  <a:pt x="4352" y="6655"/>
                  <a:pt x="4408" y="6698"/>
                  <a:pt x="4450" y="6748"/>
                </a:cubicBezTo>
                <a:cubicBezTo>
                  <a:pt x="4920" y="7297"/>
                  <a:pt x="5389" y="7845"/>
                  <a:pt x="5857" y="8395"/>
                </a:cubicBezTo>
                <a:cubicBezTo>
                  <a:pt x="7277" y="10070"/>
                  <a:pt x="8698" y="11744"/>
                  <a:pt x="10112" y="13424"/>
                </a:cubicBezTo>
                <a:cubicBezTo>
                  <a:pt x="10260" y="13601"/>
                  <a:pt x="10456" y="13752"/>
                  <a:pt x="10551" y="14009"/>
                </a:cubicBezTo>
                <a:cubicBezTo>
                  <a:pt x="7361" y="13430"/>
                  <a:pt x="4205" y="12857"/>
                  <a:pt x="1051" y="12285"/>
                </a:cubicBezTo>
                <a:cubicBezTo>
                  <a:pt x="1045" y="12309"/>
                  <a:pt x="1039" y="12331"/>
                  <a:pt x="1033" y="12355"/>
                </a:cubicBezTo>
                <a:cubicBezTo>
                  <a:pt x="3820" y="13945"/>
                  <a:pt x="6606" y="15535"/>
                  <a:pt x="9393" y="17125"/>
                </a:cubicBezTo>
                <a:cubicBezTo>
                  <a:pt x="9388" y="17145"/>
                  <a:pt x="9385" y="17165"/>
                  <a:pt x="9380" y="17186"/>
                </a:cubicBezTo>
                <a:cubicBezTo>
                  <a:pt x="6254" y="17720"/>
                  <a:pt x="3127" y="18255"/>
                  <a:pt x="1" y="18791"/>
                </a:cubicBezTo>
                <a:cubicBezTo>
                  <a:pt x="2" y="18805"/>
                  <a:pt x="3" y="18818"/>
                  <a:pt x="5" y="18831"/>
                </a:cubicBezTo>
                <a:lnTo>
                  <a:pt x="37949" y="18831"/>
                </a:lnTo>
                <a:cubicBezTo>
                  <a:pt x="37950" y="18818"/>
                  <a:pt x="37951" y="18805"/>
                  <a:pt x="37952" y="18791"/>
                </a:cubicBezTo>
                <a:cubicBezTo>
                  <a:pt x="34824" y="18255"/>
                  <a:pt x="31695" y="17720"/>
                  <a:pt x="28566" y="17185"/>
                </a:cubicBezTo>
                <a:cubicBezTo>
                  <a:pt x="28566" y="17164"/>
                  <a:pt x="28566" y="17143"/>
                  <a:pt x="28566" y="17122"/>
                </a:cubicBezTo>
                <a:cubicBezTo>
                  <a:pt x="31352" y="15531"/>
                  <a:pt x="34139" y="13941"/>
                  <a:pt x="36925" y="12351"/>
                </a:cubicBezTo>
                <a:cubicBezTo>
                  <a:pt x="36917" y="12330"/>
                  <a:pt x="36909" y="12308"/>
                  <a:pt x="36902" y="12285"/>
                </a:cubicBezTo>
                <a:cubicBezTo>
                  <a:pt x="33733" y="12859"/>
                  <a:pt x="30566" y="13434"/>
                  <a:pt x="27336" y="14020"/>
                </a:cubicBezTo>
                <a:cubicBezTo>
                  <a:pt x="29457" y="11519"/>
                  <a:pt x="31540" y="9060"/>
                  <a:pt x="33624" y="6601"/>
                </a:cubicBezTo>
                <a:cubicBezTo>
                  <a:pt x="33607" y="6585"/>
                  <a:pt x="33590" y="6567"/>
                  <a:pt x="33573" y="6551"/>
                </a:cubicBezTo>
                <a:lnTo>
                  <a:pt x="25255" y="11411"/>
                </a:lnTo>
                <a:cubicBezTo>
                  <a:pt x="25238" y="11400"/>
                  <a:pt x="25223" y="11389"/>
                  <a:pt x="25207" y="11378"/>
                </a:cubicBezTo>
                <a:cubicBezTo>
                  <a:pt x="26322" y="8365"/>
                  <a:pt x="27437" y="5350"/>
                  <a:pt x="28551" y="2336"/>
                </a:cubicBezTo>
                <a:cubicBezTo>
                  <a:pt x="28535" y="2325"/>
                  <a:pt x="28519" y="2314"/>
                  <a:pt x="28502" y="2304"/>
                </a:cubicBezTo>
                <a:cubicBezTo>
                  <a:pt x="28433" y="2378"/>
                  <a:pt x="28360" y="2449"/>
                  <a:pt x="28295" y="2527"/>
                </a:cubicBezTo>
                <a:cubicBezTo>
                  <a:pt x="27432" y="3567"/>
                  <a:pt x="26570" y="4609"/>
                  <a:pt x="25706" y="5650"/>
                </a:cubicBezTo>
                <a:cubicBezTo>
                  <a:pt x="24634" y="6942"/>
                  <a:pt x="23560" y="8233"/>
                  <a:pt x="22486" y="9523"/>
                </a:cubicBezTo>
                <a:cubicBezTo>
                  <a:pt x="22446" y="9572"/>
                  <a:pt x="22417" y="9661"/>
                  <a:pt x="22353" y="9661"/>
                </a:cubicBezTo>
                <a:cubicBezTo>
                  <a:pt x="22344" y="9661"/>
                  <a:pt x="22335" y="9659"/>
                  <a:pt x="22325" y="9656"/>
                </a:cubicBezTo>
                <a:cubicBezTo>
                  <a:pt x="22242" y="9626"/>
                  <a:pt x="22281" y="9521"/>
                  <a:pt x="22282" y="9450"/>
                </a:cubicBezTo>
                <a:cubicBezTo>
                  <a:pt x="22300" y="7959"/>
                  <a:pt x="22281" y="6469"/>
                  <a:pt x="22313" y="4978"/>
                </a:cubicBezTo>
                <a:cubicBezTo>
                  <a:pt x="22346" y="3374"/>
                  <a:pt x="22325" y="1769"/>
                  <a:pt x="22325" y="163"/>
                </a:cubicBezTo>
                <a:cubicBezTo>
                  <a:pt x="22325" y="113"/>
                  <a:pt x="22361" y="44"/>
                  <a:pt x="2227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ffffff"/>
              </a:solidFill>
              <a:latin typeface="Arial"/>
              <a:ea typeface="DejaVu Sans"/>
            </a:endParaRPr>
          </a:p>
        </p:txBody>
      </p:sp>
      <p:sp>
        <p:nvSpPr>
          <p:cNvPr id="381" name="Google Shape;351;p 12"/>
          <p:cNvSpPr/>
          <p:nvPr/>
        </p:nvSpPr>
        <p:spPr>
          <a:xfrm>
            <a:off x="2541240" y="4270680"/>
            <a:ext cx="703080" cy="700560"/>
          </a:xfrm>
          <a:custGeom>
            <a:avLst/>
            <a:gdLst>
              <a:gd name="textAreaLeft" fmla="*/ 0 w 703080"/>
              <a:gd name="textAreaRight" fmla="*/ 704160 w 703080"/>
              <a:gd name="textAreaTop" fmla="*/ 0 h 700560"/>
              <a:gd name="textAreaBottom" fmla="*/ 701640 h 700560"/>
            </a:gdLst>
            <a:ahLst/>
            <a:rect l="textAreaLeft" t="textAreaTop" r="textAreaRight" b="textAreaBottom"/>
            <a:pathLst>
              <a:path w="37782" h="37653">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82" name="Google Shape;352;p 12"/>
          <p:cNvSpPr/>
          <p:nvPr/>
        </p:nvSpPr>
        <p:spPr>
          <a:xfrm>
            <a:off x="387000" y="213120"/>
            <a:ext cx="651600" cy="651600"/>
          </a:xfrm>
          <a:prstGeom prst="ellipse">
            <a:avLst/>
          </a:prstGeom>
          <a:noFill/>
          <a:ln w="38100">
            <a:solidFill>
              <a:srgbClr val="f3f2ed"/>
            </a:solidFill>
            <a:round/>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title"/>
          </p:nvPr>
        </p:nvSpPr>
        <p:spPr>
          <a:xfrm>
            <a:off x="2707920" y="444960"/>
            <a:ext cx="5715360" cy="571680"/>
          </a:xfrm>
          <a:prstGeom prst="rect">
            <a:avLst/>
          </a:prstGeom>
          <a:noFill/>
          <a:ln w="0">
            <a:noFill/>
          </a:ln>
        </p:spPr>
        <p:txBody>
          <a:bodyPr lIns="0" rIns="0" tIns="91440" bIns="91440" anchor="t">
            <a:noAutofit/>
          </a:bodyPr>
          <a:p>
            <a:pPr indent="0">
              <a:lnSpc>
                <a:spcPct val="100000"/>
              </a:lnSpc>
              <a:buNone/>
              <a:tabLst>
                <a:tab algn="l" pos="0"/>
              </a:tabLst>
            </a:pPr>
            <a:r>
              <a:rPr b="0" lang="pt-BR" sz="1800" spc="-1" strike="noStrike">
                <a:solidFill>
                  <a:srgbClr val="000000"/>
                </a:solidFill>
                <a:latin typeface="Arial"/>
              </a:rPr>
              <a:t>Bilhete</a:t>
            </a:r>
            <a:endParaRPr b="0" lang="pt-BR" sz="1800" spc="-1" strike="noStrike">
              <a:solidFill>
                <a:srgbClr val="000000"/>
              </a:solidFill>
              <a:latin typeface="Arial"/>
            </a:endParaRPr>
          </a:p>
        </p:txBody>
      </p:sp>
      <p:sp>
        <p:nvSpPr>
          <p:cNvPr id="384" name="PlaceHolder 2"/>
          <p:cNvSpPr>
            <a:spLocks noGrp="1"/>
          </p:cNvSpPr>
          <p:nvPr>
            <p:ph type="subTitle"/>
          </p:nvPr>
        </p:nvSpPr>
        <p:spPr>
          <a:xfrm>
            <a:off x="1701720" y="1133280"/>
            <a:ext cx="5306760" cy="1405080"/>
          </a:xfrm>
          <a:prstGeom prst="rect">
            <a:avLst/>
          </a:prstGeom>
          <a:noFill/>
          <a:ln w="0">
            <a:noFill/>
          </a:ln>
        </p:spPr>
        <p:txBody>
          <a:bodyPr lIns="90000" rIns="90000" tIns="91440" bIns="91440" anchor="t">
            <a:noAutofit/>
          </a:bodyPr>
          <a:p>
            <a:pPr indent="0" algn="ctr">
              <a:lnSpc>
                <a:spcPct val="100000"/>
              </a:lnSpc>
              <a:buNone/>
              <a:tabLst>
                <a:tab algn="l" pos="0"/>
              </a:tabLst>
            </a:pPr>
            <a:r>
              <a:rPr b="0" lang="en" sz="1400" spc="-1" strike="noStrike">
                <a:solidFill>
                  <a:schemeClr val="dk1"/>
                </a:solidFill>
                <a:latin typeface="Poppins"/>
                <a:ea typeface="Poppins"/>
              </a:rPr>
              <a:t>O bilhete é um texto bastante útil no nosso dia a dia. Ele não tem uma forma fixa e tende a ser breve. Seu objetivo é comunicar alguma coisa de forma rápida para outra pessoa. Trata-se de um texto pessoal, e por isso é assinado pelo seu autor.</a:t>
            </a:r>
            <a:endParaRPr b="0" lang="pt-BR" sz="1400" spc="-1" strike="noStrike">
              <a:solidFill>
                <a:srgbClr val="000000"/>
              </a:solidFill>
              <a:latin typeface="Arial"/>
            </a:endParaRPr>
          </a:p>
          <a:p>
            <a:pPr indent="0" algn="ctr">
              <a:lnSpc>
                <a:spcPct val="100000"/>
              </a:lnSpc>
              <a:buNone/>
              <a:tabLst>
                <a:tab algn="l" pos="0"/>
              </a:tabLst>
            </a:pPr>
            <a:endParaRPr b="0" lang="pt-BR" sz="1400" spc="-1" strike="noStrike">
              <a:solidFill>
                <a:srgbClr val="000000"/>
              </a:solidFill>
              <a:latin typeface="Arial"/>
            </a:endParaRPr>
          </a:p>
        </p:txBody>
      </p:sp>
      <p:sp>
        <p:nvSpPr>
          <p:cNvPr id="385" name="Google Shape;348;p 13"/>
          <p:cNvSpPr/>
          <p:nvPr/>
        </p:nvSpPr>
        <p:spPr>
          <a:xfrm>
            <a:off x="-678240" y="79920"/>
            <a:ext cx="1304640" cy="651600"/>
          </a:xfrm>
          <a:custGeom>
            <a:avLst/>
            <a:gdLst>
              <a:gd name="textAreaLeft" fmla="*/ 0 w 1304640"/>
              <a:gd name="textAreaRight" fmla="*/ 1305720 w 1304640"/>
              <a:gd name="textAreaTop" fmla="*/ 0 h 651600"/>
              <a:gd name="textAreaBottom" fmla="*/ 652680 h 65160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86" name="Google Shape;349;p 13"/>
          <p:cNvSpPr/>
          <p:nvPr/>
        </p:nvSpPr>
        <p:spPr>
          <a:xfrm>
            <a:off x="-678240" y="730080"/>
            <a:ext cx="1304640" cy="651600"/>
          </a:xfrm>
          <a:custGeom>
            <a:avLst/>
            <a:gdLst>
              <a:gd name="textAreaLeft" fmla="*/ 0 w 1304640"/>
              <a:gd name="textAreaRight" fmla="*/ 1305720 w 1304640"/>
              <a:gd name="textAreaTop" fmla="*/ 0 h 651600"/>
              <a:gd name="textAreaBottom" fmla="*/ 652680 h 65160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87" name="Google Shape;350;p 13"/>
          <p:cNvSpPr/>
          <p:nvPr/>
        </p:nvSpPr>
        <p:spPr>
          <a:xfrm rot="10800000">
            <a:off x="720360" y="1133640"/>
            <a:ext cx="981360" cy="486360"/>
          </a:xfrm>
          <a:custGeom>
            <a:avLst/>
            <a:gdLst>
              <a:gd name="textAreaLeft" fmla="*/ 0 w 981360"/>
              <a:gd name="textAreaRight" fmla="*/ 982440 w 981360"/>
              <a:gd name="textAreaTop" fmla="*/ 0 h 486360"/>
              <a:gd name="textAreaBottom" fmla="*/ 487440 h 486360"/>
            </a:gdLst>
            <a:ahLst/>
            <a:rect l="textAreaLeft" t="textAreaTop" r="textAreaRight" b="textAreaBottom"/>
            <a:pathLst>
              <a:path w="37953" h="18831">
                <a:moveTo>
                  <a:pt x="4347" y="6578"/>
                </a:moveTo>
                <a:lnTo>
                  <a:pt x="4343" y="6580"/>
                </a:lnTo>
                <a:lnTo>
                  <a:pt x="4343" y="6581"/>
                </a:lnTo>
                <a:cubicBezTo>
                  <a:pt x="4344" y="6581"/>
                  <a:pt x="4346" y="6582"/>
                  <a:pt x="4347" y="6582"/>
                </a:cubicBezTo>
                <a:lnTo>
                  <a:pt x="4347" y="6582"/>
                </a:lnTo>
                <a:cubicBezTo>
                  <a:pt x="4347" y="6580"/>
                  <a:pt x="4347" y="6579"/>
                  <a:pt x="4347" y="6578"/>
                </a:cubicBezTo>
                <a:close/>
                <a:moveTo>
                  <a:pt x="22271" y="1"/>
                </a:moveTo>
                <a:cubicBezTo>
                  <a:pt x="21181" y="3041"/>
                  <a:pt x="20094" y="6076"/>
                  <a:pt x="19006" y="9110"/>
                </a:cubicBezTo>
                <a:cubicBezTo>
                  <a:pt x="18986" y="9109"/>
                  <a:pt x="18965" y="9107"/>
                  <a:pt x="18945" y="9106"/>
                </a:cubicBezTo>
                <a:cubicBezTo>
                  <a:pt x="17861" y="6082"/>
                  <a:pt x="16777" y="3057"/>
                  <a:pt x="15687" y="15"/>
                </a:cubicBezTo>
                <a:cubicBezTo>
                  <a:pt x="15601" y="97"/>
                  <a:pt x="15626" y="170"/>
                  <a:pt x="15627" y="233"/>
                </a:cubicBezTo>
                <a:cubicBezTo>
                  <a:pt x="15639" y="1085"/>
                  <a:pt x="15639" y="1936"/>
                  <a:pt x="15649" y="2787"/>
                </a:cubicBezTo>
                <a:cubicBezTo>
                  <a:pt x="15675" y="5024"/>
                  <a:pt x="15665" y="7260"/>
                  <a:pt x="15667" y="9498"/>
                </a:cubicBezTo>
                <a:cubicBezTo>
                  <a:pt x="15667" y="9553"/>
                  <a:pt x="15698" y="9635"/>
                  <a:pt x="15625" y="9658"/>
                </a:cubicBezTo>
                <a:cubicBezTo>
                  <a:pt x="15617" y="9661"/>
                  <a:pt x="15609" y="9662"/>
                  <a:pt x="15602" y="9662"/>
                </a:cubicBezTo>
                <a:cubicBezTo>
                  <a:pt x="15550" y="9662"/>
                  <a:pt x="15523" y="9596"/>
                  <a:pt x="15490" y="9556"/>
                </a:cubicBezTo>
                <a:cubicBezTo>
                  <a:pt x="14922" y="8874"/>
                  <a:pt x="14353" y="8190"/>
                  <a:pt x="13786" y="7506"/>
                </a:cubicBezTo>
                <a:cubicBezTo>
                  <a:pt x="12560" y="6026"/>
                  <a:pt x="11334" y="4546"/>
                  <a:pt x="10107" y="3065"/>
                </a:cubicBezTo>
                <a:cubicBezTo>
                  <a:pt x="9901" y="2818"/>
                  <a:pt x="9690" y="2575"/>
                  <a:pt x="9481" y="2330"/>
                </a:cubicBezTo>
                <a:lnTo>
                  <a:pt x="9415" y="2367"/>
                </a:lnTo>
                <a:cubicBezTo>
                  <a:pt x="10524" y="5372"/>
                  <a:pt x="11635" y="8375"/>
                  <a:pt x="12745" y="11382"/>
                </a:cubicBezTo>
                <a:cubicBezTo>
                  <a:pt x="12726" y="11387"/>
                  <a:pt x="12710" y="11390"/>
                  <a:pt x="12695" y="11390"/>
                </a:cubicBezTo>
                <a:cubicBezTo>
                  <a:pt x="12644" y="11390"/>
                  <a:pt x="12618" y="11362"/>
                  <a:pt x="12588" y="11345"/>
                </a:cubicBezTo>
                <a:cubicBezTo>
                  <a:pt x="10002" y="9835"/>
                  <a:pt x="7416" y="8324"/>
                  <a:pt x="4828" y="6816"/>
                </a:cubicBezTo>
                <a:cubicBezTo>
                  <a:pt x="4674" y="6726"/>
                  <a:pt x="4537" y="6597"/>
                  <a:pt x="4347" y="6582"/>
                </a:cubicBezTo>
                <a:lnTo>
                  <a:pt x="4347" y="6582"/>
                </a:lnTo>
                <a:cubicBezTo>
                  <a:pt x="4352" y="6655"/>
                  <a:pt x="4408" y="6698"/>
                  <a:pt x="4450" y="6748"/>
                </a:cubicBezTo>
                <a:cubicBezTo>
                  <a:pt x="4920" y="7297"/>
                  <a:pt x="5389" y="7845"/>
                  <a:pt x="5857" y="8395"/>
                </a:cubicBezTo>
                <a:cubicBezTo>
                  <a:pt x="7277" y="10070"/>
                  <a:pt x="8698" y="11744"/>
                  <a:pt x="10112" y="13424"/>
                </a:cubicBezTo>
                <a:cubicBezTo>
                  <a:pt x="10260" y="13601"/>
                  <a:pt x="10456" y="13752"/>
                  <a:pt x="10551" y="14009"/>
                </a:cubicBezTo>
                <a:cubicBezTo>
                  <a:pt x="7361" y="13430"/>
                  <a:pt x="4205" y="12857"/>
                  <a:pt x="1051" y="12285"/>
                </a:cubicBezTo>
                <a:cubicBezTo>
                  <a:pt x="1045" y="12309"/>
                  <a:pt x="1039" y="12331"/>
                  <a:pt x="1033" y="12355"/>
                </a:cubicBezTo>
                <a:cubicBezTo>
                  <a:pt x="3820" y="13945"/>
                  <a:pt x="6606" y="15535"/>
                  <a:pt x="9393" y="17125"/>
                </a:cubicBezTo>
                <a:cubicBezTo>
                  <a:pt x="9388" y="17145"/>
                  <a:pt x="9385" y="17165"/>
                  <a:pt x="9380" y="17186"/>
                </a:cubicBezTo>
                <a:cubicBezTo>
                  <a:pt x="6254" y="17720"/>
                  <a:pt x="3127" y="18255"/>
                  <a:pt x="1" y="18791"/>
                </a:cubicBezTo>
                <a:cubicBezTo>
                  <a:pt x="2" y="18805"/>
                  <a:pt x="3" y="18818"/>
                  <a:pt x="5" y="18831"/>
                </a:cubicBezTo>
                <a:lnTo>
                  <a:pt x="37949" y="18831"/>
                </a:lnTo>
                <a:cubicBezTo>
                  <a:pt x="37950" y="18818"/>
                  <a:pt x="37951" y="18805"/>
                  <a:pt x="37952" y="18791"/>
                </a:cubicBezTo>
                <a:cubicBezTo>
                  <a:pt x="34824" y="18255"/>
                  <a:pt x="31695" y="17720"/>
                  <a:pt x="28566" y="17185"/>
                </a:cubicBezTo>
                <a:cubicBezTo>
                  <a:pt x="28566" y="17164"/>
                  <a:pt x="28566" y="17143"/>
                  <a:pt x="28566" y="17122"/>
                </a:cubicBezTo>
                <a:cubicBezTo>
                  <a:pt x="31352" y="15531"/>
                  <a:pt x="34139" y="13941"/>
                  <a:pt x="36925" y="12351"/>
                </a:cubicBezTo>
                <a:cubicBezTo>
                  <a:pt x="36917" y="12330"/>
                  <a:pt x="36909" y="12308"/>
                  <a:pt x="36902" y="12285"/>
                </a:cubicBezTo>
                <a:cubicBezTo>
                  <a:pt x="33733" y="12859"/>
                  <a:pt x="30566" y="13434"/>
                  <a:pt x="27336" y="14020"/>
                </a:cubicBezTo>
                <a:cubicBezTo>
                  <a:pt x="29457" y="11519"/>
                  <a:pt x="31540" y="9060"/>
                  <a:pt x="33624" y="6601"/>
                </a:cubicBezTo>
                <a:cubicBezTo>
                  <a:pt x="33607" y="6585"/>
                  <a:pt x="33590" y="6567"/>
                  <a:pt x="33573" y="6551"/>
                </a:cubicBezTo>
                <a:lnTo>
                  <a:pt x="25255" y="11411"/>
                </a:lnTo>
                <a:cubicBezTo>
                  <a:pt x="25238" y="11400"/>
                  <a:pt x="25223" y="11389"/>
                  <a:pt x="25207" y="11378"/>
                </a:cubicBezTo>
                <a:cubicBezTo>
                  <a:pt x="26322" y="8365"/>
                  <a:pt x="27437" y="5350"/>
                  <a:pt x="28551" y="2336"/>
                </a:cubicBezTo>
                <a:cubicBezTo>
                  <a:pt x="28535" y="2325"/>
                  <a:pt x="28519" y="2314"/>
                  <a:pt x="28502" y="2304"/>
                </a:cubicBezTo>
                <a:cubicBezTo>
                  <a:pt x="28433" y="2378"/>
                  <a:pt x="28360" y="2449"/>
                  <a:pt x="28295" y="2527"/>
                </a:cubicBezTo>
                <a:cubicBezTo>
                  <a:pt x="27432" y="3567"/>
                  <a:pt x="26570" y="4609"/>
                  <a:pt x="25706" y="5650"/>
                </a:cubicBezTo>
                <a:cubicBezTo>
                  <a:pt x="24634" y="6942"/>
                  <a:pt x="23560" y="8233"/>
                  <a:pt x="22486" y="9523"/>
                </a:cubicBezTo>
                <a:cubicBezTo>
                  <a:pt x="22446" y="9572"/>
                  <a:pt x="22417" y="9661"/>
                  <a:pt x="22353" y="9661"/>
                </a:cubicBezTo>
                <a:cubicBezTo>
                  <a:pt x="22344" y="9661"/>
                  <a:pt x="22335" y="9659"/>
                  <a:pt x="22325" y="9656"/>
                </a:cubicBezTo>
                <a:cubicBezTo>
                  <a:pt x="22242" y="9626"/>
                  <a:pt x="22281" y="9521"/>
                  <a:pt x="22282" y="9450"/>
                </a:cubicBezTo>
                <a:cubicBezTo>
                  <a:pt x="22300" y="7959"/>
                  <a:pt x="22281" y="6469"/>
                  <a:pt x="22313" y="4978"/>
                </a:cubicBezTo>
                <a:cubicBezTo>
                  <a:pt x="22346" y="3374"/>
                  <a:pt x="22325" y="1769"/>
                  <a:pt x="22325" y="163"/>
                </a:cubicBezTo>
                <a:cubicBezTo>
                  <a:pt x="22325" y="113"/>
                  <a:pt x="22361" y="44"/>
                  <a:pt x="2227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ffffff"/>
              </a:solidFill>
              <a:latin typeface="Arial"/>
              <a:ea typeface="DejaVu Sans"/>
            </a:endParaRPr>
          </a:p>
        </p:txBody>
      </p:sp>
      <p:sp>
        <p:nvSpPr>
          <p:cNvPr id="388" name="Google Shape;351;p 13"/>
          <p:cNvSpPr/>
          <p:nvPr/>
        </p:nvSpPr>
        <p:spPr>
          <a:xfrm>
            <a:off x="2541240" y="4270680"/>
            <a:ext cx="703080" cy="700560"/>
          </a:xfrm>
          <a:custGeom>
            <a:avLst/>
            <a:gdLst>
              <a:gd name="textAreaLeft" fmla="*/ 0 w 703080"/>
              <a:gd name="textAreaRight" fmla="*/ 704160 w 703080"/>
              <a:gd name="textAreaTop" fmla="*/ 0 h 700560"/>
              <a:gd name="textAreaBottom" fmla="*/ 701640 h 700560"/>
            </a:gdLst>
            <a:ahLst/>
            <a:rect l="textAreaLeft" t="textAreaTop" r="textAreaRight" b="textAreaBottom"/>
            <a:pathLst>
              <a:path w="37782" h="37653">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89" name="Google Shape;352;p 13"/>
          <p:cNvSpPr/>
          <p:nvPr/>
        </p:nvSpPr>
        <p:spPr>
          <a:xfrm>
            <a:off x="387000" y="213120"/>
            <a:ext cx="651600" cy="651600"/>
          </a:xfrm>
          <a:prstGeom prst="ellipse">
            <a:avLst/>
          </a:prstGeom>
          <a:noFill/>
          <a:ln w="38100">
            <a:solidFill>
              <a:srgbClr val="f3f2ed"/>
            </a:solidFill>
            <a:round/>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720000" y="444960"/>
            <a:ext cx="7702920" cy="571680"/>
          </a:xfrm>
          <a:prstGeom prst="rect">
            <a:avLst/>
          </a:prstGeom>
          <a:noFill/>
          <a:ln w="0">
            <a:noFill/>
          </a:ln>
        </p:spPr>
        <p:txBody>
          <a:bodyPr lIns="90000" rIns="90000" tIns="91440" bIns="91440" anchor="t">
            <a:noAutofit/>
          </a:bodyPr>
          <a:p>
            <a:pPr indent="0" algn="ctr">
              <a:lnSpc>
                <a:spcPct val="100000"/>
              </a:lnSpc>
              <a:buNone/>
              <a:tabLst>
                <a:tab algn="l" pos="0"/>
              </a:tabLst>
            </a:pPr>
            <a:r>
              <a:rPr b="1" lang="en" sz="3500" spc="-1" strike="noStrike">
                <a:solidFill>
                  <a:schemeClr val="dk1"/>
                </a:solidFill>
                <a:latin typeface="Sora"/>
                <a:ea typeface="Sora"/>
              </a:rPr>
              <a:t>Ementa</a:t>
            </a:r>
            <a:endParaRPr b="0" lang="pt-BR" sz="3500" spc="-1" strike="noStrike">
              <a:solidFill>
                <a:srgbClr val="000000"/>
              </a:solidFill>
              <a:latin typeface="Arial"/>
            </a:endParaRPr>
          </a:p>
        </p:txBody>
      </p:sp>
      <p:sp>
        <p:nvSpPr>
          <p:cNvPr id="266" name="PlaceHolder 2"/>
          <p:cNvSpPr>
            <a:spLocks noGrp="1"/>
          </p:cNvSpPr>
          <p:nvPr>
            <p:ph type="subTitle"/>
          </p:nvPr>
        </p:nvSpPr>
        <p:spPr>
          <a:xfrm>
            <a:off x="1980000" y="360360"/>
            <a:ext cx="6659280" cy="3239280"/>
          </a:xfrm>
          <a:prstGeom prst="rect">
            <a:avLst/>
          </a:prstGeom>
          <a:noFill/>
          <a:ln w="0">
            <a:noFill/>
          </a:ln>
        </p:spPr>
        <p:txBody>
          <a:bodyPr lIns="0" rIns="0" tIns="91440" bIns="91440" anchor="b">
            <a:noAutofit/>
          </a:bodyPr>
          <a:p>
            <a:pPr indent="0" algn="just">
              <a:lnSpc>
                <a:spcPct val="100000"/>
              </a:lnSpc>
              <a:buNone/>
              <a:tabLst>
                <a:tab algn="l" pos="0"/>
              </a:tabLst>
            </a:pPr>
            <a:r>
              <a:rPr b="0" lang="en" sz="1400" spc="-1" strike="noStrike">
                <a:solidFill>
                  <a:schemeClr val="dk1"/>
                </a:solidFill>
                <a:latin typeface="Arial"/>
                <a:ea typeface="Sora Medium"/>
              </a:rPr>
              <a:t>Gêneros textuais; Funções da linguagem; Aspectos linguísticos; Estudo do texto;</a:t>
            </a:r>
            <a:endParaRPr b="0" lang="pt-BR" sz="1400" spc="-1" strike="noStrike">
              <a:solidFill>
                <a:srgbClr val="000000"/>
              </a:solidFill>
              <a:latin typeface="Arial"/>
            </a:endParaRPr>
          </a:p>
          <a:p>
            <a:pPr indent="0" algn="just">
              <a:lnSpc>
                <a:spcPct val="100000"/>
              </a:lnSpc>
              <a:buNone/>
              <a:tabLst>
                <a:tab algn="l" pos="0"/>
              </a:tabLst>
            </a:pPr>
            <a:r>
              <a:rPr b="0" lang="en" sz="1400" spc="-1" strike="noStrike">
                <a:solidFill>
                  <a:schemeClr val="dk1"/>
                </a:solidFill>
                <a:latin typeface="Arial"/>
                <a:ea typeface="Sora Medium"/>
              </a:rPr>
              <a:t>Vocabulário; </a:t>
            </a:r>
            <a:endParaRPr b="0" lang="pt-BR" sz="1400" spc="-1" strike="noStrike">
              <a:solidFill>
                <a:srgbClr val="000000"/>
              </a:solidFill>
              <a:latin typeface="Arial"/>
            </a:endParaRPr>
          </a:p>
          <a:p>
            <a:pPr indent="0" algn="just">
              <a:lnSpc>
                <a:spcPct val="100000"/>
              </a:lnSpc>
              <a:buNone/>
              <a:tabLst>
                <a:tab algn="l" pos="0"/>
              </a:tabLst>
            </a:pPr>
            <a:r>
              <a:rPr b="0" lang="en" sz="1400" spc="-1" strike="noStrike">
                <a:solidFill>
                  <a:schemeClr val="dk1"/>
                </a:solidFill>
                <a:latin typeface="Arial"/>
                <a:ea typeface="Sora Medium"/>
              </a:rPr>
              <a:t>Termos técnicos da tecnologia da informação; Linguagem Binária; Tabela ASCII.</a:t>
            </a:r>
            <a:endParaRPr b="0" lang="pt-BR" sz="1400" spc="-1" strike="noStrike">
              <a:solidFill>
                <a:srgbClr val="000000"/>
              </a:solidFill>
              <a:latin typeface="Arial"/>
            </a:endParaRPr>
          </a:p>
          <a:p>
            <a:pPr indent="0" algn="just">
              <a:lnSpc>
                <a:spcPct val="100000"/>
              </a:lnSpc>
              <a:buNone/>
              <a:tabLst>
                <a:tab algn="l" pos="0"/>
              </a:tabLst>
            </a:pPr>
            <a:endParaRPr b="0" lang="pt-BR" sz="1400" spc="-1" strike="noStrike">
              <a:solidFill>
                <a:srgbClr val="000000"/>
              </a:solidFill>
              <a:latin typeface="Arial"/>
            </a:endParaRPr>
          </a:p>
          <a:p>
            <a:pPr indent="0" algn="just">
              <a:lnSpc>
                <a:spcPct val="100000"/>
              </a:lnSpc>
              <a:buNone/>
              <a:tabLst>
                <a:tab algn="l" pos="0"/>
              </a:tabLst>
            </a:pPr>
            <a:endParaRPr b="0" lang="pt-BR" sz="1400" spc="-1" strike="noStrike">
              <a:solidFill>
                <a:srgbClr val="000000"/>
              </a:solidFill>
              <a:latin typeface="Arial"/>
            </a:endParaRPr>
          </a:p>
          <a:p>
            <a:pPr indent="0" algn="just">
              <a:lnSpc>
                <a:spcPct val="100000"/>
              </a:lnSpc>
              <a:buNone/>
              <a:tabLst>
                <a:tab algn="l" pos="0"/>
              </a:tabLst>
            </a:pPr>
            <a:r>
              <a:rPr b="0" lang="en" sz="1400" spc="-1" strike="noStrike">
                <a:solidFill>
                  <a:schemeClr val="dk1"/>
                </a:solidFill>
                <a:latin typeface="Arial"/>
                <a:ea typeface="Sora Medium"/>
              </a:rPr>
              <a:t>GIT : https://github.com/andreautomatedtestdeveloper?tab=repositories</a:t>
            </a:r>
            <a:endParaRPr b="0" lang="pt-BR" sz="1400" spc="-1" strike="noStrike">
              <a:solidFill>
                <a:srgbClr val="000000"/>
              </a:solidFill>
              <a:latin typeface="Arial"/>
            </a:endParaRPr>
          </a:p>
          <a:p>
            <a:pPr indent="0" algn="just">
              <a:lnSpc>
                <a:spcPct val="100000"/>
              </a:lnSpc>
              <a:buNone/>
              <a:tabLst>
                <a:tab algn="l" pos="0"/>
              </a:tabLst>
            </a:pPr>
            <a:endParaRPr b="0" lang="pt-BR" sz="1400" spc="-1" strike="noStrike">
              <a:solidFill>
                <a:srgbClr val="000000"/>
              </a:solidFill>
              <a:latin typeface="Arial"/>
            </a:endParaRPr>
          </a:p>
          <a:p>
            <a:pPr indent="0" algn="just">
              <a:lnSpc>
                <a:spcPct val="100000"/>
              </a:lnSpc>
              <a:buNone/>
              <a:tabLst>
                <a:tab algn="l" pos="0"/>
              </a:tabLst>
            </a:pPr>
            <a:endParaRPr b="0" lang="pt-BR" sz="1400" spc="-1" strike="noStrike">
              <a:solidFill>
                <a:srgbClr val="000000"/>
              </a:solidFill>
              <a:latin typeface="Arial"/>
            </a:endParaRPr>
          </a:p>
          <a:p>
            <a:pPr indent="0" algn="just">
              <a:lnSpc>
                <a:spcPct val="100000"/>
              </a:lnSpc>
              <a:buNone/>
              <a:tabLst>
                <a:tab algn="l" pos="0"/>
              </a:tabLst>
            </a:pPr>
            <a:endParaRPr b="0" lang="pt-BR" sz="1300" spc="-1" strike="noStrike">
              <a:solidFill>
                <a:srgbClr val="000000"/>
              </a:solidFill>
              <a:latin typeface="Arial"/>
            </a:endParaRPr>
          </a:p>
        </p:txBody>
      </p:sp>
      <p:sp>
        <p:nvSpPr>
          <p:cNvPr id="267" name="Google Shape;311;p34"/>
          <p:cNvSpPr/>
          <p:nvPr/>
        </p:nvSpPr>
        <p:spPr>
          <a:xfrm>
            <a:off x="1614240" y="1584360"/>
            <a:ext cx="343440" cy="342000"/>
          </a:xfrm>
          <a:custGeom>
            <a:avLst/>
            <a:gdLst>
              <a:gd name="textAreaLeft" fmla="*/ 0 w 343440"/>
              <a:gd name="textAreaRight" fmla="*/ 344520 w 343440"/>
              <a:gd name="textAreaTop" fmla="*/ 0 h 342000"/>
              <a:gd name="textAreaBottom" fmla="*/ 343080 h 342000"/>
            </a:gdLst>
            <a:ahLst/>
            <a:rect l="textAreaLeft" t="textAreaTop" r="textAreaRight" b="textAreaBottom"/>
            <a:pathLst>
              <a:path w="37782" h="37653">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000000"/>
              </a:solidFill>
              <a:latin typeface="Arial"/>
              <a:ea typeface="DejaVu Sans"/>
            </a:endParaRPr>
          </a:p>
        </p:txBody>
      </p:sp>
      <p:sp>
        <p:nvSpPr>
          <p:cNvPr id="268" name="Google Shape;315;p34"/>
          <p:cNvSpPr/>
          <p:nvPr/>
        </p:nvSpPr>
        <p:spPr>
          <a:xfrm>
            <a:off x="619560" y="973080"/>
            <a:ext cx="734040" cy="734040"/>
          </a:xfrm>
          <a:prstGeom prst="ellipse">
            <a:avLst/>
          </a:prstGeom>
          <a:noFill/>
          <a:ln w="38100">
            <a:solidFill>
              <a:srgbClr val="ffffff"/>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Google Shape;311;p 1"/>
          <p:cNvSpPr/>
          <p:nvPr/>
        </p:nvSpPr>
        <p:spPr>
          <a:xfrm>
            <a:off x="1614240" y="1584360"/>
            <a:ext cx="343440" cy="342000"/>
          </a:xfrm>
          <a:custGeom>
            <a:avLst/>
            <a:gdLst>
              <a:gd name="textAreaLeft" fmla="*/ 0 w 343440"/>
              <a:gd name="textAreaRight" fmla="*/ 344520 w 343440"/>
              <a:gd name="textAreaTop" fmla="*/ 0 h 342000"/>
              <a:gd name="textAreaBottom" fmla="*/ 343080 h 342000"/>
            </a:gdLst>
            <a:ahLst/>
            <a:rect l="textAreaLeft" t="textAreaTop" r="textAreaRight" b="textAreaBottom"/>
            <a:pathLst>
              <a:path w="37782" h="37653">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270" name="Google Shape;315;p 1"/>
          <p:cNvSpPr/>
          <p:nvPr/>
        </p:nvSpPr>
        <p:spPr>
          <a:xfrm>
            <a:off x="619560" y="973080"/>
            <a:ext cx="734040" cy="734040"/>
          </a:xfrm>
          <a:prstGeom prst="ellipse">
            <a:avLst/>
          </a:prstGeom>
          <a:noFill/>
          <a:ln w="38100">
            <a:solidFill>
              <a:srgbClr val="ffffff"/>
            </a:solidFill>
            <a:round/>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pic>
        <p:nvPicPr>
          <p:cNvPr id="271" name="" descr=""/>
          <p:cNvPicPr/>
          <p:nvPr/>
        </p:nvPicPr>
        <p:blipFill>
          <a:blip r:embed="rId1"/>
          <a:stretch/>
        </p:blipFill>
        <p:spPr>
          <a:xfrm>
            <a:off x="1980000" y="748080"/>
            <a:ext cx="6659640" cy="37515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Google Shape;320;p35"/>
          <p:cNvSpPr/>
          <p:nvPr/>
        </p:nvSpPr>
        <p:spPr>
          <a:xfrm>
            <a:off x="4853520" y="2862000"/>
            <a:ext cx="2476440" cy="2456640"/>
          </a:xfrm>
          <a:custGeom>
            <a:avLst/>
            <a:gdLst>
              <a:gd name="textAreaLeft" fmla="*/ 0 w 2476440"/>
              <a:gd name="textAreaRight" fmla="*/ 2477520 w 2476440"/>
              <a:gd name="textAreaTop" fmla="*/ 0 h 2456640"/>
              <a:gd name="textAreaBottom" fmla="*/ 2457720 h 2456640"/>
            </a:gdLst>
            <a:ahLst/>
            <a:rect l="textAreaLeft" t="textAreaTop" r="textAreaRight" b="textAreaBottom"/>
            <a:pathLst>
              <a:path w="37954" h="37653">
                <a:moveTo>
                  <a:pt x="22273" y="0"/>
                </a:moveTo>
                <a:cubicBezTo>
                  <a:pt x="21183" y="3040"/>
                  <a:pt x="20096" y="6075"/>
                  <a:pt x="19008" y="9109"/>
                </a:cubicBezTo>
                <a:cubicBezTo>
                  <a:pt x="18988" y="9108"/>
                  <a:pt x="18967" y="9107"/>
                  <a:pt x="18947" y="9106"/>
                </a:cubicBezTo>
                <a:cubicBezTo>
                  <a:pt x="17862" y="6081"/>
                  <a:pt x="16778" y="3057"/>
                  <a:pt x="15687" y="14"/>
                </a:cubicBezTo>
                <a:cubicBezTo>
                  <a:pt x="15601" y="97"/>
                  <a:pt x="15627" y="170"/>
                  <a:pt x="15628" y="232"/>
                </a:cubicBezTo>
                <a:cubicBezTo>
                  <a:pt x="15640" y="1084"/>
                  <a:pt x="15640" y="1936"/>
                  <a:pt x="15650" y="2787"/>
                </a:cubicBezTo>
                <a:cubicBezTo>
                  <a:pt x="15677" y="5024"/>
                  <a:pt x="15666" y="7260"/>
                  <a:pt x="15669" y="9497"/>
                </a:cubicBezTo>
                <a:cubicBezTo>
                  <a:pt x="15669" y="9552"/>
                  <a:pt x="15699" y="9635"/>
                  <a:pt x="15626" y="9657"/>
                </a:cubicBezTo>
                <a:cubicBezTo>
                  <a:pt x="15618" y="9660"/>
                  <a:pt x="15611" y="9661"/>
                  <a:pt x="15603" y="9661"/>
                </a:cubicBezTo>
                <a:cubicBezTo>
                  <a:pt x="15551" y="9661"/>
                  <a:pt x="15524" y="9595"/>
                  <a:pt x="15492" y="9556"/>
                </a:cubicBezTo>
                <a:cubicBezTo>
                  <a:pt x="14924" y="8874"/>
                  <a:pt x="14354" y="8190"/>
                  <a:pt x="13787" y="7505"/>
                </a:cubicBezTo>
                <a:cubicBezTo>
                  <a:pt x="12560" y="6026"/>
                  <a:pt x="11336" y="4545"/>
                  <a:pt x="10109" y="3065"/>
                </a:cubicBezTo>
                <a:cubicBezTo>
                  <a:pt x="9902" y="2817"/>
                  <a:pt x="9691" y="2574"/>
                  <a:pt x="9483" y="2329"/>
                </a:cubicBezTo>
                <a:cubicBezTo>
                  <a:pt x="9460" y="2342"/>
                  <a:pt x="9438" y="2354"/>
                  <a:pt x="9417" y="2367"/>
                </a:cubicBezTo>
                <a:cubicBezTo>
                  <a:pt x="10526" y="5372"/>
                  <a:pt x="11635" y="8375"/>
                  <a:pt x="12747" y="11382"/>
                </a:cubicBezTo>
                <a:cubicBezTo>
                  <a:pt x="12727" y="11387"/>
                  <a:pt x="12711" y="11389"/>
                  <a:pt x="12697" y="11389"/>
                </a:cubicBezTo>
                <a:cubicBezTo>
                  <a:pt x="12645" y="11389"/>
                  <a:pt x="12619" y="11362"/>
                  <a:pt x="12590" y="11344"/>
                </a:cubicBezTo>
                <a:cubicBezTo>
                  <a:pt x="10002" y="9834"/>
                  <a:pt x="7417" y="8323"/>
                  <a:pt x="4829" y="6815"/>
                </a:cubicBezTo>
                <a:cubicBezTo>
                  <a:pt x="4676" y="6726"/>
                  <a:pt x="4538" y="6596"/>
                  <a:pt x="4348" y="6581"/>
                </a:cubicBezTo>
                <a:lnTo>
                  <a:pt x="4348" y="6581"/>
                </a:lnTo>
                <a:cubicBezTo>
                  <a:pt x="4354" y="6654"/>
                  <a:pt x="4409" y="6698"/>
                  <a:pt x="4452" y="6747"/>
                </a:cubicBezTo>
                <a:cubicBezTo>
                  <a:pt x="4921" y="7296"/>
                  <a:pt x="5390" y="7844"/>
                  <a:pt x="5857" y="8395"/>
                </a:cubicBezTo>
                <a:cubicBezTo>
                  <a:pt x="7277" y="10070"/>
                  <a:pt x="8699" y="11744"/>
                  <a:pt x="10113" y="13423"/>
                </a:cubicBezTo>
                <a:cubicBezTo>
                  <a:pt x="10262" y="13600"/>
                  <a:pt x="10457" y="13751"/>
                  <a:pt x="10552" y="14008"/>
                </a:cubicBezTo>
                <a:cubicBezTo>
                  <a:pt x="7362" y="13429"/>
                  <a:pt x="4207" y="12858"/>
                  <a:pt x="1051" y="12285"/>
                </a:cubicBezTo>
                <a:cubicBezTo>
                  <a:pt x="1045" y="12308"/>
                  <a:pt x="1039" y="12331"/>
                  <a:pt x="1034" y="12354"/>
                </a:cubicBezTo>
                <a:cubicBezTo>
                  <a:pt x="3820" y="13944"/>
                  <a:pt x="6607" y="15534"/>
                  <a:pt x="9394" y="17125"/>
                </a:cubicBezTo>
                <a:cubicBezTo>
                  <a:pt x="9389" y="17145"/>
                  <a:pt x="9386" y="17166"/>
                  <a:pt x="9381" y="17186"/>
                </a:cubicBezTo>
                <a:cubicBezTo>
                  <a:pt x="6255" y="17721"/>
                  <a:pt x="3128" y="18256"/>
                  <a:pt x="1" y="18790"/>
                </a:cubicBezTo>
                <a:cubicBezTo>
                  <a:pt x="2" y="18802"/>
                  <a:pt x="3" y="18813"/>
                  <a:pt x="6" y="18823"/>
                </a:cubicBezTo>
                <a:lnTo>
                  <a:pt x="5" y="18823"/>
                </a:lnTo>
                <a:cubicBezTo>
                  <a:pt x="3" y="18836"/>
                  <a:pt x="2" y="18849"/>
                  <a:pt x="1" y="18862"/>
                </a:cubicBezTo>
                <a:cubicBezTo>
                  <a:pt x="3130" y="19398"/>
                  <a:pt x="6259" y="19933"/>
                  <a:pt x="9387" y="20469"/>
                </a:cubicBezTo>
                <a:cubicBezTo>
                  <a:pt x="9387" y="20490"/>
                  <a:pt x="9387" y="20511"/>
                  <a:pt x="9388" y="20532"/>
                </a:cubicBezTo>
                <a:cubicBezTo>
                  <a:pt x="6602" y="22121"/>
                  <a:pt x="3815" y="23711"/>
                  <a:pt x="1029" y="25301"/>
                </a:cubicBezTo>
                <a:lnTo>
                  <a:pt x="1052" y="25369"/>
                </a:lnTo>
                <a:cubicBezTo>
                  <a:pt x="4220" y="24793"/>
                  <a:pt x="7388" y="24219"/>
                  <a:pt x="10618" y="23633"/>
                </a:cubicBezTo>
                <a:lnTo>
                  <a:pt x="10618" y="23633"/>
                </a:lnTo>
                <a:cubicBezTo>
                  <a:pt x="8497" y="26135"/>
                  <a:pt x="6413" y="28594"/>
                  <a:pt x="4330" y="31052"/>
                </a:cubicBezTo>
                <a:cubicBezTo>
                  <a:pt x="4347" y="31069"/>
                  <a:pt x="4365" y="31085"/>
                  <a:pt x="4381" y="31103"/>
                </a:cubicBezTo>
                <a:lnTo>
                  <a:pt x="12699" y="26242"/>
                </a:lnTo>
                <a:cubicBezTo>
                  <a:pt x="12716" y="26254"/>
                  <a:pt x="12731" y="26264"/>
                  <a:pt x="12747" y="26275"/>
                </a:cubicBezTo>
                <a:cubicBezTo>
                  <a:pt x="11633" y="29289"/>
                  <a:pt x="10518" y="32304"/>
                  <a:pt x="9402" y="35318"/>
                </a:cubicBezTo>
                <a:cubicBezTo>
                  <a:pt x="9419" y="35329"/>
                  <a:pt x="9435" y="35339"/>
                  <a:pt x="9452" y="35350"/>
                </a:cubicBezTo>
                <a:cubicBezTo>
                  <a:pt x="9520" y="35276"/>
                  <a:pt x="9593" y="35205"/>
                  <a:pt x="9658" y="35127"/>
                </a:cubicBezTo>
                <a:cubicBezTo>
                  <a:pt x="10522" y="34086"/>
                  <a:pt x="11384" y="33044"/>
                  <a:pt x="12248" y="32004"/>
                </a:cubicBezTo>
                <a:cubicBezTo>
                  <a:pt x="13321" y="30712"/>
                  <a:pt x="14394" y="29421"/>
                  <a:pt x="15468" y="28130"/>
                </a:cubicBezTo>
                <a:cubicBezTo>
                  <a:pt x="15509" y="28082"/>
                  <a:pt x="15537" y="27993"/>
                  <a:pt x="15600" y="27993"/>
                </a:cubicBezTo>
                <a:cubicBezTo>
                  <a:pt x="15609" y="27993"/>
                  <a:pt x="15618" y="27995"/>
                  <a:pt x="15628" y="27998"/>
                </a:cubicBezTo>
                <a:cubicBezTo>
                  <a:pt x="15712" y="28028"/>
                  <a:pt x="15672" y="28133"/>
                  <a:pt x="15672" y="28203"/>
                </a:cubicBezTo>
                <a:cubicBezTo>
                  <a:pt x="15653" y="29693"/>
                  <a:pt x="15672" y="31184"/>
                  <a:pt x="15641" y="32674"/>
                </a:cubicBezTo>
                <a:cubicBezTo>
                  <a:pt x="15608" y="34280"/>
                  <a:pt x="15628" y="35885"/>
                  <a:pt x="15628" y="37491"/>
                </a:cubicBezTo>
                <a:cubicBezTo>
                  <a:pt x="15628" y="37540"/>
                  <a:pt x="15593" y="37610"/>
                  <a:pt x="15683" y="37652"/>
                </a:cubicBezTo>
                <a:cubicBezTo>
                  <a:pt x="16772" y="34613"/>
                  <a:pt x="17860" y="31578"/>
                  <a:pt x="18948" y="28544"/>
                </a:cubicBezTo>
                <a:cubicBezTo>
                  <a:pt x="18968" y="28545"/>
                  <a:pt x="18989" y="28545"/>
                  <a:pt x="19009" y="28546"/>
                </a:cubicBezTo>
                <a:cubicBezTo>
                  <a:pt x="20093" y="31571"/>
                  <a:pt x="21177" y="34596"/>
                  <a:pt x="22267" y="37638"/>
                </a:cubicBezTo>
                <a:cubicBezTo>
                  <a:pt x="22353" y="37557"/>
                  <a:pt x="22328" y="37483"/>
                  <a:pt x="22327" y="37420"/>
                </a:cubicBezTo>
                <a:cubicBezTo>
                  <a:pt x="22315" y="36569"/>
                  <a:pt x="22315" y="35718"/>
                  <a:pt x="22305" y="34866"/>
                </a:cubicBezTo>
                <a:cubicBezTo>
                  <a:pt x="22279" y="32630"/>
                  <a:pt x="22289" y="30393"/>
                  <a:pt x="22286" y="28156"/>
                </a:cubicBezTo>
                <a:cubicBezTo>
                  <a:pt x="22286" y="28101"/>
                  <a:pt x="22256" y="28018"/>
                  <a:pt x="22328" y="27996"/>
                </a:cubicBezTo>
                <a:cubicBezTo>
                  <a:pt x="22337" y="27993"/>
                  <a:pt x="22344" y="27992"/>
                  <a:pt x="22352" y="27992"/>
                </a:cubicBezTo>
                <a:cubicBezTo>
                  <a:pt x="22404" y="27992"/>
                  <a:pt x="22431" y="28057"/>
                  <a:pt x="22464" y="28096"/>
                </a:cubicBezTo>
                <a:cubicBezTo>
                  <a:pt x="23032" y="28780"/>
                  <a:pt x="23600" y="29463"/>
                  <a:pt x="24168" y="30147"/>
                </a:cubicBezTo>
                <a:cubicBezTo>
                  <a:pt x="25394" y="31628"/>
                  <a:pt x="26620" y="33108"/>
                  <a:pt x="27847" y="34587"/>
                </a:cubicBezTo>
                <a:cubicBezTo>
                  <a:pt x="28052" y="34836"/>
                  <a:pt x="28264" y="35079"/>
                  <a:pt x="28473" y="35324"/>
                </a:cubicBezTo>
                <a:cubicBezTo>
                  <a:pt x="28495" y="35311"/>
                  <a:pt x="28517" y="35298"/>
                  <a:pt x="28539" y="35286"/>
                </a:cubicBezTo>
                <a:cubicBezTo>
                  <a:pt x="27429" y="32282"/>
                  <a:pt x="26320" y="29278"/>
                  <a:pt x="25209" y="26271"/>
                </a:cubicBezTo>
                <a:cubicBezTo>
                  <a:pt x="25229" y="26266"/>
                  <a:pt x="25245" y="26264"/>
                  <a:pt x="25260" y="26264"/>
                </a:cubicBezTo>
                <a:cubicBezTo>
                  <a:pt x="25311" y="26264"/>
                  <a:pt x="25337" y="26292"/>
                  <a:pt x="25366" y="26309"/>
                </a:cubicBezTo>
                <a:cubicBezTo>
                  <a:pt x="27952" y="27819"/>
                  <a:pt x="30538" y="29330"/>
                  <a:pt x="33125" y="30838"/>
                </a:cubicBezTo>
                <a:cubicBezTo>
                  <a:pt x="33279" y="30927"/>
                  <a:pt x="33417" y="31056"/>
                  <a:pt x="33606" y="31072"/>
                </a:cubicBezTo>
                <a:cubicBezTo>
                  <a:pt x="33602" y="30999"/>
                  <a:pt x="33546" y="30956"/>
                  <a:pt x="33503" y="30905"/>
                </a:cubicBezTo>
                <a:cubicBezTo>
                  <a:pt x="33035" y="30356"/>
                  <a:pt x="32564" y="29809"/>
                  <a:pt x="32098" y="29257"/>
                </a:cubicBezTo>
                <a:cubicBezTo>
                  <a:pt x="30677" y="27583"/>
                  <a:pt x="29256" y="25910"/>
                  <a:pt x="27842" y="24229"/>
                </a:cubicBezTo>
                <a:cubicBezTo>
                  <a:pt x="27694" y="24053"/>
                  <a:pt x="27498" y="23902"/>
                  <a:pt x="27403" y="23645"/>
                </a:cubicBezTo>
                <a:lnTo>
                  <a:pt x="27403" y="23645"/>
                </a:lnTo>
                <a:cubicBezTo>
                  <a:pt x="30594" y="24224"/>
                  <a:pt x="33749" y="24796"/>
                  <a:pt x="36903" y="25369"/>
                </a:cubicBezTo>
                <a:cubicBezTo>
                  <a:pt x="36909" y="25345"/>
                  <a:pt x="36915" y="25323"/>
                  <a:pt x="36921" y="25299"/>
                </a:cubicBezTo>
                <a:cubicBezTo>
                  <a:pt x="34134" y="23709"/>
                  <a:pt x="31348" y="22119"/>
                  <a:pt x="28561" y="20528"/>
                </a:cubicBezTo>
                <a:cubicBezTo>
                  <a:pt x="28566" y="20508"/>
                  <a:pt x="28570" y="20487"/>
                  <a:pt x="28573" y="20467"/>
                </a:cubicBezTo>
                <a:cubicBezTo>
                  <a:pt x="31700" y="19932"/>
                  <a:pt x="34826" y="19397"/>
                  <a:pt x="37954" y="18862"/>
                </a:cubicBezTo>
                <a:cubicBezTo>
                  <a:pt x="37952" y="18851"/>
                  <a:pt x="37951" y="18841"/>
                  <a:pt x="37950" y="18830"/>
                </a:cubicBezTo>
                <a:lnTo>
                  <a:pt x="37954" y="18790"/>
                </a:lnTo>
                <a:cubicBezTo>
                  <a:pt x="34825" y="18255"/>
                  <a:pt x="31697" y="17720"/>
                  <a:pt x="28567" y="17185"/>
                </a:cubicBezTo>
                <a:cubicBezTo>
                  <a:pt x="28567" y="17163"/>
                  <a:pt x="28567" y="17142"/>
                  <a:pt x="28567" y="17121"/>
                </a:cubicBezTo>
                <a:cubicBezTo>
                  <a:pt x="31354" y="15531"/>
                  <a:pt x="34140" y="13941"/>
                  <a:pt x="36927" y="12351"/>
                </a:cubicBezTo>
                <a:cubicBezTo>
                  <a:pt x="36919" y="12330"/>
                  <a:pt x="36910" y="12307"/>
                  <a:pt x="36902" y="12285"/>
                </a:cubicBezTo>
                <a:cubicBezTo>
                  <a:pt x="33735" y="12859"/>
                  <a:pt x="30568" y="13434"/>
                  <a:pt x="27338" y="14020"/>
                </a:cubicBezTo>
                <a:cubicBezTo>
                  <a:pt x="29457" y="11519"/>
                  <a:pt x="31541" y="9060"/>
                  <a:pt x="33625" y="6601"/>
                </a:cubicBezTo>
                <a:cubicBezTo>
                  <a:pt x="33608" y="6584"/>
                  <a:pt x="33591" y="6567"/>
                  <a:pt x="33575" y="6550"/>
                </a:cubicBezTo>
                <a:lnTo>
                  <a:pt x="25255" y="11410"/>
                </a:lnTo>
                <a:cubicBezTo>
                  <a:pt x="25240" y="11400"/>
                  <a:pt x="25223" y="11389"/>
                  <a:pt x="25208" y="11377"/>
                </a:cubicBezTo>
                <a:cubicBezTo>
                  <a:pt x="26323" y="8363"/>
                  <a:pt x="27437" y="5349"/>
                  <a:pt x="28552" y="2335"/>
                </a:cubicBezTo>
                <a:cubicBezTo>
                  <a:pt x="28536" y="2325"/>
                  <a:pt x="28520" y="2314"/>
                  <a:pt x="28504" y="2303"/>
                </a:cubicBezTo>
                <a:cubicBezTo>
                  <a:pt x="28434" y="2378"/>
                  <a:pt x="28361" y="2448"/>
                  <a:pt x="28296" y="2526"/>
                </a:cubicBezTo>
                <a:cubicBezTo>
                  <a:pt x="27433" y="3567"/>
                  <a:pt x="26572" y="4609"/>
                  <a:pt x="25708" y="5650"/>
                </a:cubicBezTo>
                <a:cubicBezTo>
                  <a:pt x="24635" y="6942"/>
                  <a:pt x="23561" y="8232"/>
                  <a:pt x="22487" y="9523"/>
                </a:cubicBezTo>
                <a:cubicBezTo>
                  <a:pt x="22447" y="9572"/>
                  <a:pt x="22419" y="9660"/>
                  <a:pt x="22355" y="9660"/>
                </a:cubicBezTo>
                <a:cubicBezTo>
                  <a:pt x="22346" y="9660"/>
                  <a:pt x="22336" y="9659"/>
                  <a:pt x="22326" y="9655"/>
                </a:cubicBezTo>
                <a:cubicBezTo>
                  <a:pt x="22243" y="9626"/>
                  <a:pt x="22282" y="9521"/>
                  <a:pt x="22284" y="9450"/>
                </a:cubicBezTo>
                <a:cubicBezTo>
                  <a:pt x="22301" y="7959"/>
                  <a:pt x="22282" y="6469"/>
                  <a:pt x="22314" y="4978"/>
                </a:cubicBezTo>
                <a:cubicBezTo>
                  <a:pt x="22347" y="3374"/>
                  <a:pt x="22326" y="1768"/>
                  <a:pt x="22326" y="163"/>
                </a:cubicBezTo>
                <a:cubicBezTo>
                  <a:pt x="22326" y="112"/>
                  <a:pt x="22361" y="44"/>
                  <a:pt x="22273" y="0"/>
                </a:cubicBezTo>
                <a:close/>
              </a:path>
            </a:pathLst>
          </a:custGeom>
          <a:solidFill>
            <a:schemeClr val="accent4"/>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000000"/>
              </a:solidFill>
              <a:latin typeface="Arial"/>
              <a:ea typeface="DejaVu Sans"/>
            </a:endParaRPr>
          </a:p>
        </p:txBody>
      </p:sp>
      <p:sp>
        <p:nvSpPr>
          <p:cNvPr id="273" name="Google Shape;321;p35"/>
          <p:cNvSpPr/>
          <p:nvPr/>
        </p:nvSpPr>
        <p:spPr>
          <a:xfrm>
            <a:off x="4789800" y="100800"/>
            <a:ext cx="1304640" cy="651600"/>
          </a:xfrm>
          <a:custGeom>
            <a:avLst/>
            <a:gdLst>
              <a:gd name="textAreaLeft" fmla="*/ 0 w 1304640"/>
              <a:gd name="textAreaRight" fmla="*/ 1305720 w 1304640"/>
              <a:gd name="textAreaTop" fmla="*/ 0 h 651600"/>
              <a:gd name="textAreaBottom" fmla="*/ 652680 h 65160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000000"/>
              </a:solidFill>
              <a:latin typeface="Arial"/>
              <a:ea typeface="DejaVu Sans"/>
            </a:endParaRPr>
          </a:p>
        </p:txBody>
      </p:sp>
      <p:sp>
        <p:nvSpPr>
          <p:cNvPr id="274" name="Google Shape;322;p35"/>
          <p:cNvSpPr/>
          <p:nvPr/>
        </p:nvSpPr>
        <p:spPr>
          <a:xfrm>
            <a:off x="4789800" y="750960"/>
            <a:ext cx="1304640" cy="651600"/>
          </a:xfrm>
          <a:custGeom>
            <a:avLst/>
            <a:gdLst>
              <a:gd name="textAreaLeft" fmla="*/ 0 w 1304640"/>
              <a:gd name="textAreaRight" fmla="*/ 1305720 w 1304640"/>
              <a:gd name="textAreaTop" fmla="*/ 0 h 651600"/>
              <a:gd name="textAreaBottom" fmla="*/ 652680 h 65160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000000"/>
              </a:solidFill>
              <a:latin typeface="Arial"/>
              <a:ea typeface="DejaVu Sans"/>
            </a:endParaRPr>
          </a:p>
        </p:txBody>
      </p:sp>
      <p:sp>
        <p:nvSpPr>
          <p:cNvPr id="275" name="PlaceHolder 1"/>
          <p:cNvSpPr>
            <a:spLocks noGrp="1"/>
          </p:cNvSpPr>
          <p:nvPr>
            <p:ph type="title"/>
          </p:nvPr>
        </p:nvSpPr>
        <p:spPr>
          <a:xfrm>
            <a:off x="720000" y="1556280"/>
            <a:ext cx="4497840" cy="759240"/>
          </a:xfrm>
          <a:prstGeom prst="rect">
            <a:avLst/>
          </a:prstGeom>
          <a:noFill/>
          <a:ln w="0">
            <a:noFill/>
          </a:ln>
        </p:spPr>
        <p:txBody>
          <a:bodyPr lIns="90000" rIns="90000" tIns="91440" bIns="91440" anchor="t">
            <a:noAutofit/>
          </a:bodyPr>
          <a:p>
            <a:pPr indent="0">
              <a:lnSpc>
                <a:spcPct val="100000"/>
              </a:lnSpc>
              <a:buNone/>
              <a:tabLst>
                <a:tab algn="l" pos="0"/>
              </a:tabLst>
            </a:pPr>
            <a:r>
              <a:rPr b="1" lang="en" sz="4800" spc="-1" strike="noStrike">
                <a:solidFill>
                  <a:schemeClr val="dk1"/>
                </a:solidFill>
                <a:latin typeface="Sora"/>
                <a:ea typeface="Sora"/>
              </a:rPr>
              <a:t>Introduction</a:t>
            </a:r>
            <a:endParaRPr b="0" lang="pt-BR" sz="4800" spc="-1" strike="noStrike">
              <a:solidFill>
                <a:srgbClr val="000000"/>
              </a:solidFill>
              <a:latin typeface="Arial"/>
            </a:endParaRPr>
          </a:p>
        </p:txBody>
      </p:sp>
      <p:sp>
        <p:nvSpPr>
          <p:cNvPr id="276" name="PlaceHolder 2"/>
          <p:cNvSpPr>
            <a:spLocks noGrp="1"/>
          </p:cNvSpPr>
          <p:nvPr>
            <p:ph type="subTitle"/>
          </p:nvPr>
        </p:nvSpPr>
        <p:spPr>
          <a:xfrm>
            <a:off x="720000" y="2385360"/>
            <a:ext cx="4497840" cy="1379160"/>
          </a:xfrm>
          <a:prstGeom prst="rect">
            <a:avLst/>
          </a:prstGeom>
          <a:noFill/>
          <a:ln w="0">
            <a:noFill/>
          </a:ln>
        </p:spPr>
        <p:txBody>
          <a:bodyPr lIns="90000" rIns="90000" tIns="91440" bIns="91440" anchor="t">
            <a:noAutofit/>
          </a:bodyPr>
          <a:p>
            <a:pPr indent="0">
              <a:lnSpc>
                <a:spcPct val="100000"/>
              </a:lnSpc>
              <a:buNone/>
              <a:tabLst>
                <a:tab algn="l" pos="0"/>
              </a:tabLst>
            </a:pPr>
            <a:r>
              <a:rPr b="0" lang="pt-BR" sz="3200" spc="-1" strike="noStrike">
                <a:solidFill>
                  <a:srgbClr val="333333"/>
                </a:solidFill>
                <a:latin typeface="Arial"/>
              </a:rPr>
              <a:t>Gêneros textuais</a:t>
            </a:r>
            <a:endParaRPr b="0" lang="pt-BR" sz="3200" spc="-1" strike="noStrike">
              <a:solidFill>
                <a:srgbClr val="000000"/>
              </a:solidFill>
              <a:latin typeface="Arial"/>
            </a:endParaRPr>
          </a:p>
        </p:txBody>
      </p:sp>
      <p:sp>
        <p:nvSpPr>
          <p:cNvPr id="277" name="Google Shape;325;p35"/>
          <p:cNvSpPr/>
          <p:nvPr/>
        </p:nvSpPr>
        <p:spPr>
          <a:xfrm>
            <a:off x="5437800" y="222120"/>
            <a:ext cx="4385520" cy="4385520"/>
          </a:xfrm>
          <a:prstGeom prst="ellipse">
            <a:avLst/>
          </a:pr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000000"/>
              </a:solidFill>
              <a:latin typeface="Arial"/>
              <a:ea typeface="DejaVu Sans"/>
            </a:endParaRPr>
          </a:p>
        </p:txBody>
      </p:sp>
      <p:sp>
        <p:nvSpPr>
          <p:cNvPr id="278" name="Google Shape;326;p35"/>
          <p:cNvSpPr/>
          <p:nvPr/>
        </p:nvSpPr>
        <p:spPr>
          <a:xfrm rot="5400000">
            <a:off x="7758000" y="4061880"/>
            <a:ext cx="1346400" cy="605160"/>
          </a:xfrm>
          <a:custGeom>
            <a:avLst/>
            <a:gdLst>
              <a:gd name="textAreaLeft" fmla="*/ 0 w 1346400"/>
              <a:gd name="textAreaRight" fmla="*/ 1347480 w 1346400"/>
              <a:gd name="textAreaTop" fmla="*/ 0 h 605160"/>
              <a:gd name="textAreaBottom" fmla="*/ 606240 h 605160"/>
            </a:gdLst>
            <a:ahLst/>
            <a:rect l="textAreaLeft" t="textAreaTop" r="textAreaRight" b="textAreaBottom"/>
            <a:pathLst>
              <a:path w="43607" h="19614">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subTitle"/>
          </p:nvPr>
        </p:nvSpPr>
        <p:spPr>
          <a:xfrm>
            <a:off x="720000" y="1260000"/>
            <a:ext cx="6690240" cy="2016000"/>
          </a:xfrm>
          <a:prstGeom prst="rect">
            <a:avLst/>
          </a:prstGeom>
          <a:noFill/>
          <a:ln w="0">
            <a:noFill/>
          </a:ln>
        </p:spPr>
        <p:txBody>
          <a:bodyPr lIns="0" rIns="0" tIns="91440" bIns="91440" anchor="ctr">
            <a:noAutofit/>
          </a:bodyPr>
          <a:p>
            <a:pPr algn="just">
              <a:lnSpc>
                <a:spcPct val="100000"/>
              </a:lnSpc>
            </a:pPr>
            <a:r>
              <a:rPr b="0" lang="pt-BR" sz="1300" spc="-1" strike="noStrike">
                <a:solidFill>
                  <a:srgbClr val="000000"/>
                </a:solidFill>
                <a:latin typeface="Arial"/>
              </a:rPr>
              <a:t>Gênero textual </a:t>
            </a:r>
            <a:endParaRPr b="0" lang="pt-BR" sz="1300" spc="-1" strike="noStrike">
              <a:solidFill>
                <a:srgbClr val="000000"/>
              </a:solidFill>
              <a:latin typeface="Arial"/>
            </a:endParaRPr>
          </a:p>
          <a:p>
            <a:pPr algn="just">
              <a:lnSpc>
                <a:spcPct val="100000"/>
              </a:lnSpc>
            </a:pPr>
            <a:endParaRPr b="0" lang="pt-BR" sz="1300" spc="-1" strike="noStrike">
              <a:solidFill>
                <a:srgbClr val="000000"/>
              </a:solidFill>
              <a:latin typeface="Arial"/>
            </a:endParaRPr>
          </a:p>
          <a:p>
            <a:pPr algn="just">
              <a:lnSpc>
                <a:spcPct val="100000"/>
              </a:lnSpc>
            </a:pPr>
            <a:r>
              <a:rPr b="0" lang="pt-BR" sz="1300" spc="-1" strike="noStrike">
                <a:solidFill>
                  <a:srgbClr val="000000"/>
                </a:solidFill>
                <a:latin typeface="Arial"/>
              </a:rPr>
              <a:t>Gênero ou gênero textual, um conceito diferente de gênero literário, se refere às diferentes formas de linguagem empregadas nos textos. Estas formas podem ser mais formais ou mais informais, e até se mesclarem em um mesmo texto, porém este será nomeado com o gênero que prevalecer</a:t>
            </a:r>
            <a:endParaRPr b="0" lang="pt-BR" sz="1300" spc="-1" strike="noStrike">
              <a:solidFill>
                <a:srgbClr val="000000"/>
              </a:solidFill>
              <a:latin typeface="Arial"/>
            </a:endParaRPr>
          </a:p>
          <a:p>
            <a:pPr algn="just">
              <a:lnSpc>
                <a:spcPct val="100000"/>
              </a:lnSpc>
            </a:pPr>
            <a:endParaRPr b="0" lang="pt-BR" sz="1300" spc="-1" strike="noStrike">
              <a:solidFill>
                <a:srgbClr val="000000"/>
              </a:solidFill>
              <a:latin typeface="Arial"/>
            </a:endParaRPr>
          </a:p>
          <a:p>
            <a:pPr algn="just">
              <a:lnSpc>
                <a:spcPct val="100000"/>
              </a:lnSpc>
            </a:pPr>
            <a:r>
              <a:rPr b="0" lang="pt-BR" sz="1300" spc="-1" strike="noStrike">
                <a:solidFill>
                  <a:srgbClr val="000000"/>
                </a:solidFill>
                <a:latin typeface="Arial"/>
              </a:rPr>
              <a:t>A pratica da linguagem escrita na alfabetização  ao longo do tempo. Anos 70, uma letra do alfabeto de cada vez, uma frase ao final do ano.</a:t>
            </a:r>
            <a:endParaRPr b="0" lang="pt-BR" sz="1300" spc="-1" strike="noStrike">
              <a:solidFill>
                <a:srgbClr val="000000"/>
              </a:solidFill>
              <a:latin typeface="Arial"/>
            </a:endParaRPr>
          </a:p>
          <a:p>
            <a:pPr algn="just">
              <a:lnSpc>
                <a:spcPct val="100000"/>
              </a:lnSpc>
            </a:pPr>
            <a:r>
              <a:rPr b="0" lang="pt-BR" sz="1300" spc="-1" strike="noStrike">
                <a:solidFill>
                  <a:srgbClr val="000000"/>
                </a:solidFill>
                <a:latin typeface="Arial"/>
              </a:rPr>
              <a:t>Era atual centraliza a língua no texto.</a:t>
            </a:r>
            <a:endParaRPr b="0" lang="pt-BR" sz="1300" spc="-1" strike="noStrike">
              <a:solidFill>
                <a:srgbClr val="000000"/>
              </a:solidFill>
              <a:latin typeface="Arial"/>
            </a:endParaRPr>
          </a:p>
          <a:p>
            <a:pPr algn="just">
              <a:lnSpc>
                <a:spcPct val="100000"/>
              </a:lnSpc>
            </a:pPr>
            <a:endParaRPr b="0" lang="pt-BR" sz="1300" spc="-1" strike="noStrike">
              <a:solidFill>
                <a:srgbClr val="000000"/>
              </a:solidFill>
              <a:latin typeface="Arial"/>
            </a:endParaRPr>
          </a:p>
          <a:p>
            <a:pPr algn="just">
              <a:lnSpc>
                <a:spcPct val="100000"/>
              </a:lnSpc>
            </a:pPr>
            <a:r>
              <a:rPr b="0" lang="pt-BR" sz="1300" spc="-1" strike="noStrike">
                <a:solidFill>
                  <a:srgbClr val="000000"/>
                </a:solidFill>
                <a:latin typeface="Arial"/>
              </a:rPr>
              <a:t>Panorama mudou, textos evoluíram.</a:t>
            </a:r>
            <a:endParaRPr b="0" lang="pt-BR" sz="1300" spc="-1" strike="noStrike">
              <a:solidFill>
                <a:srgbClr val="000000"/>
              </a:solidFill>
              <a:latin typeface="Arial"/>
            </a:endParaRPr>
          </a:p>
          <a:p>
            <a:pPr algn="just">
              <a:lnSpc>
                <a:spcPct val="100000"/>
              </a:lnSpc>
            </a:pPr>
            <a:endParaRPr b="0" lang="pt-BR" sz="1300" spc="-1" strike="noStrike">
              <a:solidFill>
                <a:srgbClr val="000000"/>
              </a:solidFill>
              <a:latin typeface="Arial"/>
            </a:endParaRPr>
          </a:p>
        </p:txBody>
      </p:sp>
      <p:sp>
        <p:nvSpPr>
          <p:cNvPr id="280" name="Google Shape;333;p36"/>
          <p:cNvSpPr/>
          <p:nvPr/>
        </p:nvSpPr>
        <p:spPr>
          <a:xfrm>
            <a:off x="7690320" y="0"/>
            <a:ext cx="1230840" cy="5142600"/>
          </a:xfrm>
          <a:custGeom>
            <a:avLst/>
            <a:gdLst>
              <a:gd name="textAreaLeft" fmla="*/ 0 w 1230840"/>
              <a:gd name="textAreaRight" fmla="*/ 1231920 w 1230840"/>
              <a:gd name="textAreaTop" fmla="*/ 0 h 5142600"/>
              <a:gd name="textAreaBottom" fmla="*/ 5143680 h 5142600"/>
            </a:gdLst>
            <a:ahLst/>
            <a:rect l="textAreaLeft" t="textAreaTop" r="textAreaRight" b="textAreaBottom"/>
            <a:pathLst>
              <a:path w="64624" h="5394">
                <a:moveTo>
                  <a:pt x="0" y="1"/>
                </a:moveTo>
                <a:lnTo>
                  <a:pt x="0" y="5393"/>
                </a:lnTo>
                <a:lnTo>
                  <a:pt x="64624" y="5393"/>
                </a:lnTo>
                <a:lnTo>
                  <a:pt x="64624" y="1"/>
                </a:ln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000000"/>
              </a:solidFill>
              <a:latin typeface="Arial"/>
              <a:ea typeface="DejaVu Sans"/>
            </a:endParaRPr>
          </a:p>
        </p:txBody>
      </p:sp>
      <p:sp>
        <p:nvSpPr>
          <p:cNvPr id="281" name="Google Shape;334;p36"/>
          <p:cNvSpPr/>
          <p:nvPr/>
        </p:nvSpPr>
        <p:spPr>
          <a:xfrm rot="10800000">
            <a:off x="7833600" y="478440"/>
            <a:ext cx="947160" cy="506520"/>
          </a:xfrm>
          <a:custGeom>
            <a:avLst/>
            <a:gdLst>
              <a:gd name="textAreaLeft" fmla="*/ 0 w 947160"/>
              <a:gd name="textAreaRight" fmla="*/ 948240 w 947160"/>
              <a:gd name="textAreaTop" fmla="*/ 0 h 506520"/>
              <a:gd name="textAreaBottom" fmla="*/ 507600 h 506520"/>
            </a:gdLst>
            <a:ahLst/>
            <a:rect l="textAreaLeft" t="textAreaTop" r="textAreaRight" b="textAreaBottom"/>
            <a:pathLst>
              <a:path w="37936" h="20306">
                <a:moveTo>
                  <a:pt x="20359" y="0"/>
                </a:moveTo>
                <a:cubicBezTo>
                  <a:pt x="20069" y="8"/>
                  <a:pt x="19654" y="10"/>
                  <a:pt x="19220" y="10"/>
                </a:cubicBezTo>
                <a:cubicBezTo>
                  <a:pt x="18716" y="10"/>
                  <a:pt x="18186" y="7"/>
                  <a:pt x="17794" y="7"/>
                </a:cubicBezTo>
                <a:cubicBezTo>
                  <a:pt x="17723" y="7"/>
                  <a:pt x="17657" y="7"/>
                  <a:pt x="17596" y="7"/>
                </a:cubicBezTo>
                <a:lnTo>
                  <a:pt x="17545" y="15583"/>
                </a:lnTo>
                <a:lnTo>
                  <a:pt x="6538" y="4574"/>
                </a:lnTo>
                <a:lnTo>
                  <a:pt x="4592" y="6537"/>
                </a:lnTo>
                <a:lnTo>
                  <a:pt x="15577" y="17550"/>
                </a:lnTo>
                <a:lnTo>
                  <a:pt x="1" y="17577"/>
                </a:lnTo>
                <a:lnTo>
                  <a:pt x="6" y="20306"/>
                </a:lnTo>
                <a:lnTo>
                  <a:pt x="6" y="20305"/>
                </a:lnTo>
                <a:lnTo>
                  <a:pt x="37936" y="20289"/>
                </a:lnTo>
                <a:lnTo>
                  <a:pt x="37930" y="17582"/>
                </a:lnTo>
                <a:lnTo>
                  <a:pt x="22372" y="17550"/>
                </a:lnTo>
                <a:lnTo>
                  <a:pt x="33336" y="6548"/>
                </a:lnTo>
                <a:lnTo>
                  <a:pt x="31417" y="4551"/>
                </a:lnTo>
                <a:lnTo>
                  <a:pt x="20356" y="15571"/>
                </a:lnTo>
                <a:lnTo>
                  <a:pt x="20359" y="0"/>
                </a:lnTo>
                <a:close/>
              </a:path>
            </a:pathLst>
          </a:cu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ffffff"/>
              </a:solidFill>
              <a:latin typeface="Arial"/>
              <a:ea typeface="DejaVu Sans"/>
            </a:endParaRPr>
          </a:p>
        </p:txBody>
      </p:sp>
      <p:cxnSp>
        <p:nvCxnSpPr>
          <p:cNvPr id="282" name="Google Shape;335;p36"/>
          <p:cNvCxnSpPr/>
          <p:nvPr/>
        </p:nvCxnSpPr>
        <p:spPr>
          <a:xfrm>
            <a:off x="6642360" y="4683600"/>
            <a:ext cx="2138760" cy="1080"/>
          </a:xfrm>
          <a:prstGeom prst="straightConnector1">
            <a:avLst/>
          </a:prstGeom>
          <a:ln w="38100">
            <a:solidFill>
              <a:srgbClr val="ffffff"/>
            </a:solidFill>
            <a:round/>
          </a:ln>
        </p:spPr>
      </p:cxnSp>
      <p:cxnSp>
        <p:nvCxnSpPr>
          <p:cNvPr id="283" name="Google Shape;336;p36"/>
          <p:cNvCxnSpPr/>
          <p:nvPr/>
        </p:nvCxnSpPr>
        <p:spPr>
          <a:xfrm>
            <a:off x="6989400" y="4574880"/>
            <a:ext cx="1792080" cy="1080"/>
          </a:xfrm>
          <a:prstGeom prst="straightConnector1">
            <a:avLst/>
          </a:prstGeom>
          <a:ln w="38100">
            <a:solidFill>
              <a:srgbClr val="ffffff"/>
            </a:solidFill>
            <a:round/>
          </a:ln>
        </p:spPr>
      </p:cxnSp>
      <p:cxnSp>
        <p:nvCxnSpPr>
          <p:cNvPr id="284" name="Google Shape;337;p36"/>
          <p:cNvCxnSpPr/>
          <p:nvPr/>
        </p:nvCxnSpPr>
        <p:spPr>
          <a:xfrm>
            <a:off x="7350480" y="4465800"/>
            <a:ext cx="1431000" cy="1080"/>
          </a:xfrm>
          <a:prstGeom prst="straightConnector1">
            <a:avLst/>
          </a:prstGeom>
          <a:ln w="38100">
            <a:solidFill>
              <a:srgbClr val="ffffff"/>
            </a:solidFill>
            <a:round/>
          </a:ln>
        </p:spPr>
      </p:cxn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subTitle"/>
          </p:nvPr>
        </p:nvSpPr>
        <p:spPr>
          <a:xfrm>
            <a:off x="720000" y="1260000"/>
            <a:ext cx="6690240" cy="2016000"/>
          </a:xfrm>
          <a:prstGeom prst="rect">
            <a:avLst/>
          </a:prstGeom>
          <a:noFill/>
          <a:ln w="0">
            <a:noFill/>
          </a:ln>
        </p:spPr>
        <p:txBody>
          <a:bodyPr lIns="0" rIns="0" tIns="91440" bIns="91440" anchor="ctr">
            <a:noAutofit/>
          </a:bodyPr>
          <a:p>
            <a:pPr algn="just">
              <a:lnSpc>
                <a:spcPct val="100000"/>
              </a:lnSpc>
            </a:pPr>
            <a:r>
              <a:rPr b="0" lang="pt-BR" sz="1300" spc="-1" strike="noStrike">
                <a:solidFill>
                  <a:srgbClr val="000000"/>
                </a:solidFill>
                <a:latin typeface="Arial"/>
              </a:rPr>
              <a:t>Sua nomeação abrange um conjunto aberto e praticamente ilimitado de designações concretas determinadas pelo canal, estilo, conteúdo, composição e função.</a:t>
            </a:r>
            <a:endParaRPr b="0" lang="pt-BR" sz="1300" spc="-1" strike="noStrike">
              <a:solidFill>
                <a:srgbClr val="000000"/>
              </a:solidFill>
              <a:latin typeface="Arial"/>
            </a:endParaRPr>
          </a:p>
          <a:p>
            <a:pPr algn="just">
              <a:lnSpc>
                <a:spcPct val="100000"/>
              </a:lnSpc>
            </a:pPr>
            <a:r>
              <a:rPr b="0" lang="pt-BR" sz="1300" spc="-1" strike="noStrike">
                <a:solidFill>
                  <a:srgbClr val="000000"/>
                </a:solidFill>
                <a:latin typeface="Arial"/>
              </a:rPr>
              <a:t>Constituem textos empiricamente (baseado na experiência) realizados cumprindo funções em situações comunicativas.</a:t>
            </a:r>
            <a:endParaRPr b="0" lang="pt-BR" sz="1300" spc="-1" strike="noStrike">
              <a:solidFill>
                <a:srgbClr val="000000"/>
              </a:solidFill>
              <a:latin typeface="Arial"/>
            </a:endParaRPr>
          </a:p>
          <a:p>
            <a:pPr algn="just">
              <a:lnSpc>
                <a:spcPct val="100000"/>
              </a:lnSpc>
            </a:pPr>
            <a:endParaRPr b="0" lang="pt-BR" sz="1300" spc="-1" strike="noStrike">
              <a:solidFill>
                <a:srgbClr val="000000"/>
              </a:solidFill>
              <a:latin typeface="Arial"/>
            </a:endParaRPr>
          </a:p>
          <a:p>
            <a:pPr algn="just">
              <a:lnSpc>
                <a:spcPct val="100000"/>
              </a:lnSpc>
            </a:pPr>
            <a:r>
              <a:rPr b="0" lang="pt-BR" sz="1300" spc="-1" strike="noStrike">
                <a:solidFill>
                  <a:srgbClr val="000000"/>
                </a:solidFill>
                <a:latin typeface="Arial"/>
              </a:rPr>
              <a:t>Exemplos de gêneros: telefonema, sermão, carta comercial, carta pessoal, romance, bilhete, aula expositiva, reunião de condomínio, horóscopo, receita culinária, bula de remédio, lista de compras, cardápio, instruções de uso, outdoor, inquérito policial, resenha, edital de concurso, piada, conversação espontânea, conferência, carta eletrônica, bate-papo virtual, aulas virtuais etc.</a:t>
            </a:r>
            <a:endParaRPr b="0" lang="pt-BR" sz="1300" spc="-1" strike="noStrike">
              <a:solidFill>
                <a:srgbClr val="000000"/>
              </a:solidFill>
              <a:latin typeface="Arial"/>
            </a:endParaRPr>
          </a:p>
        </p:txBody>
      </p:sp>
      <p:sp>
        <p:nvSpPr>
          <p:cNvPr id="286" name="Google Shape;333;p 1"/>
          <p:cNvSpPr/>
          <p:nvPr/>
        </p:nvSpPr>
        <p:spPr>
          <a:xfrm>
            <a:off x="7690320" y="0"/>
            <a:ext cx="1230840" cy="5142600"/>
          </a:xfrm>
          <a:custGeom>
            <a:avLst/>
            <a:gdLst>
              <a:gd name="textAreaLeft" fmla="*/ 0 w 1230840"/>
              <a:gd name="textAreaRight" fmla="*/ 1231920 w 1230840"/>
              <a:gd name="textAreaTop" fmla="*/ 0 h 5142600"/>
              <a:gd name="textAreaBottom" fmla="*/ 5143680 h 5142600"/>
            </a:gdLst>
            <a:ahLst/>
            <a:rect l="textAreaLeft" t="textAreaTop" r="textAreaRight" b="textAreaBottom"/>
            <a:pathLst>
              <a:path w="64624" h="5394">
                <a:moveTo>
                  <a:pt x="0" y="1"/>
                </a:moveTo>
                <a:lnTo>
                  <a:pt x="0" y="5393"/>
                </a:lnTo>
                <a:lnTo>
                  <a:pt x="64624" y="5393"/>
                </a:lnTo>
                <a:lnTo>
                  <a:pt x="64624" y="1"/>
                </a:ln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287" name="Google Shape;334;p 1"/>
          <p:cNvSpPr/>
          <p:nvPr/>
        </p:nvSpPr>
        <p:spPr>
          <a:xfrm rot="10800000">
            <a:off x="7833600" y="478440"/>
            <a:ext cx="947160" cy="506520"/>
          </a:xfrm>
          <a:custGeom>
            <a:avLst/>
            <a:gdLst>
              <a:gd name="textAreaLeft" fmla="*/ 0 w 947160"/>
              <a:gd name="textAreaRight" fmla="*/ 948240 w 947160"/>
              <a:gd name="textAreaTop" fmla="*/ 0 h 506520"/>
              <a:gd name="textAreaBottom" fmla="*/ 507600 h 506520"/>
            </a:gdLst>
            <a:ahLst/>
            <a:rect l="textAreaLeft" t="textAreaTop" r="textAreaRight" b="textAreaBottom"/>
            <a:pathLst>
              <a:path w="37936" h="20306">
                <a:moveTo>
                  <a:pt x="20359" y="0"/>
                </a:moveTo>
                <a:cubicBezTo>
                  <a:pt x="20069" y="8"/>
                  <a:pt x="19654" y="10"/>
                  <a:pt x="19220" y="10"/>
                </a:cubicBezTo>
                <a:cubicBezTo>
                  <a:pt x="18716" y="10"/>
                  <a:pt x="18186" y="7"/>
                  <a:pt x="17794" y="7"/>
                </a:cubicBezTo>
                <a:cubicBezTo>
                  <a:pt x="17723" y="7"/>
                  <a:pt x="17657" y="7"/>
                  <a:pt x="17596" y="7"/>
                </a:cubicBezTo>
                <a:lnTo>
                  <a:pt x="17545" y="15583"/>
                </a:lnTo>
                <a:lnTo>
                  <a:pt x="6538" y="4574"/>
                </a:lnTo>
                <a:lnTo>
                  <a:pt x="4592" y="6537"/>
                </a:lnTo>
                <a:lnTo>
                  <a:pt x="15577" y="17550"/>
                </a:lnTo>
                <a:lnTo>
                  <a:pt x="1" y="17577"/>
                </a:lnTo>
                <a:lnTo>
                  <a:pt x="6" y="20306"/>
                </a:lnTo>
                <a:lnTo>
                  <a:pt x="6" y="20305"/>
                </a:lnTo>
                <a:lnTo>
                  <a:pt x="37936" y="20289"/>
                </a:lnTo>
                <a:lnTo>
                  <a:pt x="37930" y="17582"/>
                </a:lnTo>
                <a:lnTo>
                  <a:pt x="22372" y="17550"/>
                </a:lnTo>
                <a:lnTo>
                  <a:pt x="33336" y="6548"/>
                </a:lnTo>
                <a:lnTo>
                  <a:pt x="31417" y="4551"/>
                </a:lnTo>
                <a:lnTo>
                  <a:pt x="20356" y="15571"/>
                </a:lnTo>
                <a:lnTo>
                  <a:pt x="20359" y="0"/>
                </a:lnTo>
                <a:close/>
              </a:path>
            </a:pathLst>
          </a:custGeom>
          <a:solidFill>
            <a:schemeClr val="dk1"/>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ffffff"/>
              </a:solidFill>
              <a:latin typeface="Arial"/>
              <a:ea typeface="DejaVu Sans"/>
            </a:endParaRPr>
          </a:p>
        </p:txBody>
      </p:sp>
      <p:cxnSp>
        <p:nvCxnSpPr>
          <p:cNvPr id="288" name="Google Shape;335;p 1"/>
          <p:cNvCxnSpPr/>
          <p:nvPr/>
        </p:nvCxnSpPr>
        <p:spPr>
          <a:xfrm>
            <a:off x="6642360" y="4683600"/>
            <a:ext cx="2138760" cy="1080"/>
          </a:xfrm>
          <a:prstGeom prst="straightConnector1">
            <a:avLst/>
          </a:prstGeom>
          <a:ln w="38100">
            <a:solidFill>
              <a:srgbClr val="ffffff"/>
            </a:solidFill>
            <a:round/>
          </a:ln>
        </p:spPr>
      </p:cxnSp>
      <p:cxnSp>
        <p:nvCxnSpPr>
          <p:cNvPr id="289" name="Google Shape;336;p 1"/>
          <p:cNvCxnSpPr/>
          <p:nvPr/>
        </p:nvCxnSpPr>
        <p:spPr>
          <a:xfrm>
            <a:off x="6989400" y="4574880"/>
            <a:ext cx="1792080" cy="1080"/>
          </a:xfrm>
          <a:prstGeom prst="straightConnector1">
            <a:avLst/>
          </a:prstGeom>
          <a:ln w="38100">
            <a:solidFill>
              <a:srgbClr val="ffffff"/>
            </a:solidFill>
            <a:round/>
          </a:ln>
        </p:spPr>
      </p:cxnSp>
      <p:cxnSp>
        <p:nvCxnSpPr>
          <p:cNvPr id="290" name="Google Shape;337;p 1"/>
          <p:cNvCxnSpPr/>
          <p:nvPr/>
        </p:nvCxnSpPr>
        <p:spPr>
          <a:xfrm>
            <a:off x="7350480" y="4465800"/>
            <a:ext cx="1431000" cy="1080"/>
          </a:xfrm>
          <a:prstGeom prst="straightConnector1">
            <a:avLst/>
          </a:prstGeom>
          <a:ln w="38100">
            <a:solidFill>
              <a:srgbClr val="ffffff"/>
            </a:solidFill>
            <a:round/>
          </a:ln>
        </p:spPr>
      </p:cxn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title"/>
          </p:nvPr>
        </p:nvSpPr>
        <p:spPr>
          <a:xfrm>
            <a:off x="2707920" y="444960"/>
            <a:ext cx="5715360" cy="571680"/>
          </a:xfrm>
          <a:prstGeom prst="rect">
            <a:avLst/>
          </a:prstGeom>
          <a:noFill/>
          <a:ln w="0">
            <a:noFill/>
          </a:ln>
        </p:spPr>
        <p:txBody>
          <a:bodyPr lIns="0" rIns="0" tIns="91440" bIns="91440" anchor="t">
            <a:noAutofit/>
          </a:bodyPr>
          <a:p>
            <a:pPr indent="0">
              <a:lnSpc>
                <a:spcPct val="100000"/>
              </a:lnSpc>
              <a:buNone/>
              <a:tabLst>
                <a:tab algn="l" pos="0"/>
              </a:tabLst>
            </a:pPr>
            <a:r>
              <a:rPr b="0" lang="pt-BR" sz="1800" spc="-1" strike="noStrike">
                <a:solidFill>
                  <a:srgbClr val="000000"/>
                </a:solidFill>
                <a:latin typeface="Arial"/>
              </a:rPr>
              <a:t>Romance</a:t>
            </a:r>
            <a:endParaRPr b="0" lang="pt-BR" sz="1800" spc="-1" strike="noStrike">
              <a:solidFill>
                <a:srgbClr val="000000"/>
              </a:solidFill>
              <a:latin typeface="Arial"/>
            </a:endParaRPr>
          </a:p>
        </p:txBody>
      </p:sp>
      <p:sp>
        <p:nvSpPr>
          <p:cNvPr id="292" name="PlaceHolder 2"/>
          <p:cNvSpPr>
            <a:spLocks noGrp="1"/>
          </p:cNvSpPr>
          <p:nvPr>
            <p:ph type="subTitle"/>
          </p:nvPr>
        </p:nvSpPr>
        <p:spPr>
          <a:xfrm>
            <a:off x="1701720" y="1133280"/>
            <a:ext cx="5306760" cy="1405080"/>
          </a:xfrm>
          <a:prstGeom prst="rect">
            <a:avLst/>
          </a:prstGeom>
          <a:noFill/>
          <a:ln w="0">
            <a:noFill/>
          </a:ln>
        </p:spPr>
        <p:txBody>
          <a:bodyPr lIns="90000" rIns="90000" tIns="91440" bIns="91440" anchor="t">
            <a:noAutofit/>
          </a:bodyPr>
          <a:p>
            <a:pPr indent="0" algn="ctr">
              <a:lnSpc>
                <a:spcPct val="100000"/>
              </a:lnSpc>
              <a:buNone/>
              <a:tabLst>
                <a:tab algn="l" pos="0"/>
              </a:tabLst>
            </a:pPr>
            <a:r>
              <a:rPr b="0" lang="en" sz="1400" spc="-1" strike="noStrike">
                <a:solidFill>
                  <a:schemeClr val="dk1"/>
                </a:solidFill>
                <a:latin typeface="Poppins"/>
                <a:ea typeface="Poppins"/>
              </a:rPr>
              <a:t>O romance é um texto narrativo que se caracteriza por um relato extenso de situações de conflito vividas por mais de uma personagem. São exemplos de romance O Crime do Padre Amaro, de Eça de Queirós, Capitães da Areia, de Jorge Amado, e Grande Sertão: Veredas, de João Guimarães Rosa.</a:t>
            </a:r>
            <a:endParaRPr b="0" lang="pt-BR" sz="1400" spc="-1" strike="noStrike">
              <a:solidFill>
                <a:srgbClr val="000000"/>
              </a:solidFill>
              <a:latin typeface="Arial"/>
            </a:endParaRPr>
          </a:p>
          <a:p>
            <a:pPr indent="0" algn="ctr">
              <a:lnSpc>
                <a:spcPct val="100000"/>
              </a:lnSpc>
              <a:buNone/>
              <a:tabLst>
                <a:tab algn="l" pos="0"/>
              </a:tabLst>
            </a:pPr>
            <a:endParaRPr b="0" lang="pt-BR" sz="1400" spc="-1" strike="noStrike">
              <a:solidFill>
                <a:srgbClr val="000000"/>
              </a:solidFill>
              <a:latin typeface="Arial"/>
            </a:endParaRPr>
          </a:p>
          <a:p>
            <a:pPr indent="0">
              <a:lnSpc>
                <a:spcPct val="100000"/>
              </a:lnSpc>
              <a:buNone/>
              <a:tabLst>
                <a:tab algn="l" pos="0"/>
              </a:tabLst>
            </a:pPr>
            <a:endParaRPr b="0" lang="pt-BR" sz="1400" spc="-1" strike="noStrike">
              <a:solidFill>
                <a:srgbClr val="000000"/>
              </a:solidFill>
              <a:latin typeface="Arial"/>
            </a:endParaRPr>
          </a:p>
          <a:p>
            <a:pPr indent="0" algn="ctr">
              <a:lnSpc>
                <a:spcPct val="100000"/>
              </a:lnSpc>
              <a:buNone/>
              <a:tabLst>
                <a:tab algn="l" pos="0"/>
              </a:tabLst>
            </a:pPr>
            <a:endParaRPr b="0" lang="pt-BR" sz="1400" spc="-1" strike="noStrike">
              <a:solidFill>
                <a:srgbClr val="000000"/>
              </a:solidFill>
              <a:latin typeface="Arial"/>
            </a:endParaRPr>
          </a:p>
          <a:p>
            <a:pPr indent="0">
              <a:lnSpc>
                <a:spcPct val="100000"/>
              </a:lnSpc>
              <a:buNone/>
              <a:tabLst>
                <a:tab algn="l" pos="0"/>
              </a:tabLst>
            </a:pPr>
            <a:endParaRPr b="0" lang="pt-BR" sz="1400" spc="-1" strike="noStrike">
              <a:solidFill>
                <a:srgbClr val="000000"/>
              </a:solidFill>
              <a:latin typeface="Arial"/>
            </a:endParaRPr>
          </a:p>
        </p:txBody>
      </p:sp>
      <p:sp>
        <p:nvSpPr>
          <p:cNvPr id="293" name="Google Shape;348;p37"/>
          <p:cNvSpPr/>
          <p:nvPr/>
        </p:nvSpPr>
        <p:spPr>
          <a:xfrm>
            <a:off x="-678240" y="79920"/>
            <a:ext cx="1304640" cy="651600"/>
          </a:xfrm>
          <a:custGeom>
            <a:avLst/>
            <a:gdLst>
              <a:gd name="textAreaLeft" fmla="*/ 0 w 1304640"/>
              <a:gd name="textAreaRight" fmla="*/ 1305720 w 1304640"/>
              <a:gd name="textAreaTop" fmla="*/ 0 h 651600"/>
              <a:gd name="textAreaBottom" fmla="*/ 652680 h 65160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000000"/>
              </a:solidFill>
              <a:latin typeface="Arial"/>
              <a:ea typeface="DejaVu Sans"/>
            </a:endParaRPr>
          </a:p>
        </p:txBody>
      </p:sp>
      <p:sp>
        <p:nvSpPr>
          <p:cNvPr id="294" name="Google Shape;349;p37"/>
          <p:cNvSpPr/>
          <p:nvPr/>
        </p:nvSpPr>
        <p:spPr>
          <a:xfrm>
            <a:off x="-678240" y="730080"/>
            <a:ext cx="1304640" cy="651600"/>
          </a:xfrm>
          <a:custGeom>
            <a:avLst/>
            <a:gdLst>
              <a:gd name="textAreaLeft" fmla="*/ 0 w 1304640"/>
              <a:gd name="textAreaRight" fmla="*/ 1305720 w 1304640"/>
              <a:gd name="textAreaTop" fmla="*/ 0 h 651600"/>
              <a:gd name="textAreaBottom" fmla="*/ 652680 h 65160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000000"/>
              </a:solidFill>
              <a:latin typeface="Arial"/>
              <a:ea typeface="DejaVu Sans"/>
            </a:endParaRPr>
          </a:p>
        </p:txBody>
      </p:sp>
      <p:sp>
        <p:nvSpPr>
          <p:cNvPr id="295" name="Google Shape;350;p37"/>
          <p:cNvSpPr/>
          <p:nvPr/>
        </p:nvSpPr>
        <p:spPr>
          <a:xfrm rot="10800000">
            <a:off x="720360" y="1133640"/>
            <a:ext cx="981360" cy="486360"/>
          </a:xfrm>
          <a:custGeom>
            <a:avLst/>
            <a:gdLst>
              <a:gd name="textAreaLeft" fmla="*/ 0 w 981360"/>
              <a:gd name="textAreaRight" fmla="*/ 982440 w 981360"/>
              <a:gd name="textAreaTop" fmla="*/ 0 h 486360"/>
              <a:gd name="textAreaBottom" fmla="*/ 487440 h 486360"/>
            </a:gdLst>
            <a:ahLst/>
            <a:rect l="textAreaLeft" t="textAreaTop" r="textAreaRight" b="textAreaBottom"/>
            <a:pathLst>
              <a:path w="37953" h="18831">
                <a:moveTo>
                  <a:pt x="4347" y="6578"/>
                </a:moveTo>
                <a:lnTo>
                  <a:pt x="4343" y="6580"/>
                </a:lnTo>
                <a:lnTo>
                  <a:pt x="4343" y="6581"/>
                </a:lnTo>
                <a:cubicBezTo>
                  <a:pt x="4344" y="6581"/>
                  <a:pt x="4346" y="6582"/>
                  <a:pt x="4347" y="6582"/>
                </a:cubicBezTo>
                <a:lnTo>
                  <a:pt x="4347" y="6582"/>
                </a:lnTo>
                <a:cubicBezTo>
                  <a:pt x="4347" y="6580"/>
                  <a:pt x="4347" y="6579"/>
                  <a:pt x="4347" y="6578"/>
                </a:cubicBezTo>
                <a:close/>
                <a:moveTo>
                  <a:pt x="22271" y="1"/>
                </a:moveTo>
                <a:cubicBezTo>
                  <a:pt x="21181" y="3041"/>
                  <a:pt x="20094" y="6076"/>
                  <a:pt x="19006" y="9110"/>
                </a:cubicBezTo>
                <a:cubicBezTo>
                  <a:pt x="18986" y="9109"/>
                  <a:pt x="18965" y="9107"/>
                  <a:pt x="18945" y="9106"/>
                </a:cubicBezTo>
                <a:cubicBezTo>
                  <a:pt x="17861" y="6082"/>
                  <a:pt x="16777" y="3057"/>
                  <a:pt x="15687" y="15"/>
                </a:cubicBezTo>
                <a:cubicBezTo>
                  <a:pt x="15601" y="97"/>
                  <a:pt x="15626" y="170"/>
                  <a:pt x="15627" y="233"/>
                </a:cubicBezTo>
                <a:cubicBezTo>
                  <a:pt x="15639" y="1085"/>
                  <a:pt x="15639" y="1936"/>
                  <a:pt x="15649" y="2787"/>
                </a:cubicBezTo>
                <a:cubicBezTo>
                  <a:pt x="15675" y="5024"/>
                  <a:pt x="15665" y="7260"/>
                  <a:pt x="15667" y="9498"/>
                </a:cubicBezTo>
                <a:cubicBezTo>
                  <a:pt x="15667" y="9553"/>
                  <a:pt x="15698" y="9635"/>
                  <a:pt x="15625" y="9658"/>
                </a:cubicBezTo>
                <a:cubicBezTo>
                  <a:pt x="15617" y="9661"/>
                  <a:pt x="15609" y="9662"/>
                  <a:pt x="15602" y="9662"/>
                </a:cubicBezTo>
                <a:cubicBezTo>
                  <a:pt x="15550" y="9662"/>
                  <a:pt x="15523" y="9596"/>
                  <a:pt x="15490" y="9556"/>
                </a:cubicBezTo>
                <a:cubicBezTo>
                  <a:pt x="14922" y="8874"/>
                  <a:pt x="14353" y="8190"/>
                  <a:pt x="13786" y="7506"/>
                </a:cubicBezTo>
                <a:cubicBezTo>
                  <a:pt x="12560" y="6026"/>
                  <a:pt x="11334" y="4546"/>
                  <a:pt x="10107" y="3065"/>
                </a:cubicBezTo>
                <a:cubicBezTo>
                  <a:pt x="9901" y="2818"/>
                  <a:pt x="9690" y="2575"/>
                  <a:pt x="9481" y="2330"/>
                </a:cubicBezTo>
                <a:lnTo>
                  <a:pt x="9415" y="2367"/>
                </a:lnTo>
                <a:cubicBezTo>
                  <a:pt x="10524" y="5372"/>
                  <a:pt x="11635" y="8375"/>
                  <a:pt x="12745" y="11382"/>
                </a:cubicBezTo>
                <a:cubicBezTo>
                  <a:pt x="12726" y="11387"/>
                  <a:pt x="12710" y="11390"/>
                  <a:pt x="12695" y="11390"/>
                </a:cubicBezTo>
                <a:cubicBezTo>
                  <a:pt x="12644" y="11390"/>
                  <a:pt x="12618" y="11362"/>
                  <a:pt x="12588" y="11345"/>
                </a:cubicBezTo>
                <a:cubicBezTo>
                  <a:pt x="10002" y="9835"/>
                  <a:pt x="7416" y="8324"/>
                  <a:pt x="4828" y="6816"/>
                </a:cubicBezTo>
                <a:cubicBezTo>
                  <a:pt x="4674" y="6726"/>
                  <a:pt x="4537" y="6597"/>
                  <a:pt x="4347" y="6582"/>
                </a:cubicBezTo>
                <a:lnTo>
                  <a:pt x="4347" y="6582"/>
                </a:lnTo>
                <a:cubicBezTo>
                  <a:pt x="4352" y="6655"/>
                  <a:pt x="4408" y="6698"/>
                  <a:pt x="4450" y="6748"/>
                </a:cubicBezTo>
                <a:cubicBezTo>
                  <a:pt x="4920" y="7297"/>
                  <a:pt x="5389" y="7845"/>
                  <a:pt x="5857" y="8395"/>
                </a:cubicBezTo>
                <a:cubicBezTo>
                  <a:pt x="7277" y="10070"/>
                  <a:pt x="8698" y="11744"/>
                  <a:pt x="10112" y="13424"/>
                </a:cubicBezTo>
                <a:cubicBezTo>
                  <a:pt x="10260" y="13601"/>
                  <a:pt x="10456" y="13752"/>
                  <a:pt x="10551" y="14009"/>
                </a:cubicBezTo>
                <a:cubicBezTo>
                  <a:pt x="7361" y="13430"/>
                  <a:pt x="4205" y="12857"/>
                  <a:pt x="1051" y="12285"/>
                </a:cubicBezTo>
                <a:cubicBezTo>
                  <a:pt x="1045" y="12309"/>
                  <a:pt x="1039" y="12331"/>
                  <a:pt x="1033" y="12355"/>
                </a:cubicBezTo>
                <a:cubicBezTo>
                  <a:pt x="3820" y="13945"/>
                  <a:pt x="6606" y="15535"/>
                  <a:pt x="9393" y="17125"/>
                </a:cubicBezTo>
                <a:cubicBezTo>
                  <a:pt x="9388" y="17145"/>
                  <a:pt x="9385" y="17165"/>
                  <a:pt x="9380" y="17186"/>
                </a:cubicBezTo>
                <a:cubicBezTo>
                  <a:pt x="6254" y="17720"/>
                  <a:pt x="3127" y="18255"/>
                  <a:pt x="1" y="18791"/>
                </a:cubicBezTo>
                <a:cubicBezTo>
                  <a:pt x="2" y="18805"/>
                  <a:pt x="3" y="18818"/>
                  <a:pt x="5" y="18831"/>
                </a:cubicBezTo>
                <a:lnTo>
                  <a:pt x="37949" y="18831"/>
                </a:lnTo>
                <a:cubicBezTo>
                  <a:pt x="37950" y="18818"/>
                  <a:pt x="37951" y="18805"/>
                  <a:pt x="37952" y="18791"/>
                </a:cubicBezTo>
                <a:cubicBezTo>
                  <a:pt x="34824" y="18255"/>
                  <a:pt x="31695" y="17720"/>
                  <a:pt x="28566" y="17185"/>
                </a:cubicBezTo>
                <a:cubicBezTo>
                  <a:pt x="28566" y="17164"/>
                  <a:pt x="28566" y="17143"/>
                  <a:pt x="28566" y="17122"/>
                </a:cubicBezTo>
                <a:cubicBezTo>
                  <a:pt x="31352" y="15531"/>
                  <a:pt x="34139" y="13941"/>
                  <a:pt x="36925" y="12351"/>
                </a:cubicBezTo>
                <a:cubicBezTo>
                  <a:pt x="36917" y="12330"/>
                  <a:pt x="36909" y="12308"/>
                  <a:pt x="36902" y="12285"/>
                </a:cubicBezTo>
                <a:cubicBezTo>
                  <a:pt x="33733" y="12859"/>
                  <a:pt x="30566" y="13434"/>
                  <a:pt x="27336" y="14020"/>
                </a:cubicBezTo>
                <a:cubicBezTo>
                  <a:pt x="29457" y="11519"/>
                  <a:pt x="31540" y="9060"/>
                  <a:pt x="33624" y="6601"/>
                </a:cubicBezTo>
                <a:cubicBezTo>
                  <a:pt x="33607" y="6585"/>
                  <a:pt x="33590" y="6567"/>
                  <a:pt x="33573" y="6551"/>
                </a:cubicBezTo>
                <a:lnTo>
                  <a:pt x="25255" y="11411"/>
                </a:lnTo>
                <a:cubicBezTo>
                  <a:pt x="25238" y="11400"/>
                  <a:pt x="25223" y="11389"/>
                  <a:pt x="25207" y="11378"/>
                </a:cubicBezTo>
                <a:cubicBezTo>
                  <a:pt x="26322" y="8365"/>
                  <a:pt x="27437" y="5350"/>
                  <a:pt x="28551" y="2336"/>
                </a:cubicBezTo>
                <a:cubicBezTo>
                  <a:pt x="28535" y="2325"/>
                  <a:pt x="28519" y="2314"/>
                  <a:pt x="28502" y="2304"/>
                </a:cubicBezTo>
                <a:cubicBezTo>
                  <a:pt x="28433" y="2378"/>
                  <a:pt x="28360" y="2449"/>
                  <a:pt x="28295" y="2527"/>
                </a:cubicBezTo>
                <a:cubicBezTo>
                  <a:pt x="27432" y="3567"/>
                  <a:pt x="26570" y="4609"/>
                  <a:pt x="25706" y="5650"/>
                </a:cubicBezTo>
                <a:cubicBezTo>
                  <a:pt x="24634" y="6942"/>
                  <a:pt x="23560" y="8233"/>
                  <a:pt x="22486" y="9523"/>
                </a:cubicBezTo>
                <a:cubicBezTo>
                  <a:pt x="22446" y="9572"/>
                  <a:pt x="22417" y="9661"/>
                  <a:pt x="22353" y="9661"/>
                </a:cubicBezTo>
                <a:cubicBezTo>
                  <a:pt x="22344" y="9661"/>
                  <a:pt x="22335" y="9659"/>
                  <a:pt x="22325" y="9656"/>
                </a:cubicBezTo>
                <a:cubicBezTo>
                  <a:pt x="22242" y="9626"/>
                  <a:pt x="22281" y="9521"/>
                  <a:pt x="22282" y="9450"/>
                </a:cubicBezTo>
                <a:cubicBezTo>
                  <a:pt x="22300" y="7959"/>
                  <a:pt x="22281" y="6469"/>
                  <a:pt x="22313" y="4978"/>
                </a:cubicBezTo>
                <a:cubicBezTo>
                  <a:pt x="22346" y="3374"/>
                  <a:pt x="22325" y="1769"/>
                  <a:pt x="22325" y="163"/>
                </a:cubicBezTo>
                <a:cubicBezTo>
                  <a:pt x="22325" y="113"/>
                  <a:pt x="22361" y="44"/>
                  <a:pt x="2227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ffffff"/>
              </a:solidFill>
              <a:latin typeface="Arial"/>
              <a:ea typeface="DejaVu Sans"/>
            </a:endParaRPr>
          </a:p>
        </p:txBody>
      </p:sp>
      <p:sp>
        <p:nvSpPr>
          <p:cNvPr id="296" name="Google Shape;351;p37"/>
          <p:cNvSpPr/>
          <p:nvPr/>
        </p:nvSpPr>
        <p:spPr>
          <a:xfrm>
            <a:off x="2541240" y="4270680"/>
            <a:ext cx="703080" cy="700560"/>
          </a:xfrm>
          <a:custGeom>
            <a:avLst/>
            <a:gdLst>
              <a:gd name="textAreaLeft" fmla="*/ 0 w 703080"/>
              <a:gd name="textAreaRight" fmla="*/ 704160 w 703080"/>
              <a:gd name="textAreaTop" fmla="*/ 0 h 700560"/>
              <a:gd name="textAreaBottom" fmla="*/ 701640 h 700560"/>
            </a:gdLst>
            <a:ahLst/>
            <a:rect l="textAreaLeft" t="textAreaTop" r="textAreaRight" b="textAreaBottom"/>
            <a:pathLst>
              <a:path w="37782" h="37653">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000000"/>
              </a:solidFill>
              <a:latin typeface="Arial"/>
              <a:ea typeface="DejaVu Sans"/>
            </a:endParaRPr>
          </a:p>
        </p:txBody>
      </p:sp>
      <p:sp>
        <p:nvSpPr>
          <p:cNvPr id="297" name="Google Shape;352;p37"/>
          <p:cNvSpPr/>
          <p:nvPr/>
        </p:nvSpPr>
        <p:spPr>
          <a:xfrm>
            <a:off x="387000" y="213120"/>
            <a:ext cx="651600" cy="651600"/>
          </a:xfrm>
          <a:prstGeom prst="ellipse">
            <a:avLst/>
          </a:prstGeom>
          <a:noFill/>
          <a:ln w="38100">
            <a:solidFill>
              <a:srgbClr val="f3f2ed"/>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pt-BR"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2707920" y="444960"/>
            <a:ext cx="5715360" cy="571680"/>
          </a:xfrm>
          <a:prstGeom prst="rect">
            <a:avLst/>
          </a:prstGeom>
          <a:noFill/>
          <a:ln w="0">
            <a:noFill/>
          </a:ln>
        </p:spPr>
        <p:txBody>
          <a:bodyPr lIns="0" rIns="0" tIns="91440" bIns="91440" anchor="t">
            <a:noAutofit/>
          </a:bodyPr>
          <a:p>
            <a:pPr indent="0">
              <a:lnSpc>
                <a:spcPct val="100000"/>
              </a:lnSpc>
              <a:buNone/>
              <a:tabLst>
                <a:tab algn="l" pos="0"/>
              </a:tabLst>
            </a:pPr>
            <a:r>
              <a:rPr b="0" lang="pt-BR" sz="1800" spc="-1" strike="noStrike">
                <a:solidFill>
                  <a:srgbClr val="000000"/>
                </a:solidFill>
                <a:latin typeface="Arial"/>
              </a:rPr>
              <a:t>Conto</a:t>
            </a:r>
            <a:endParaRPr b="0" lang="pt-BR" sz="1800" spc="-1" strike="noStrike">
              <a:solidFill>
                <a:srgbClr val="000000"/>
              </a:solidFill>
              <a:latin typeface="Arial"/>
            </a:endParaRPr>
          </a:p>
        </p:txBody>
      </p:sp>
      <p:sp>
        <p:nvSpPr>
          <p:cNvPr id="299" name="PlaceHolder 2"/>
          <p:cNvSpPr>
            <a:spLocks noGrp="1"/>
          </p:cNvSpPr>
          <p:nvPr>
            <p:ph type="subTitle"/>
          </p:nvPr>
        </p:nvSpPr>
        <p:spPr>
          <a:xfrm>
            <a:off x="1701720" y="1133280"/>
            <a:ext cx="5306760" cy="1405080"/>
          </a:xfrm>
          <a:prstGeom prst="rect">
            <a:avLst/>
          </a:prstGeom>
          <a:noFill/>
          <a:ln w="0">
            <a:noFill/>
          </a:ln>
        </p:spPr>
        <p:txBody>
          <a:bodyPr lIns="90000" rIns="90000" tIns="91440" bIns="91440" anchor="t">
            <a:noAutofit/>
          </a:bodyPr>
          <a:p>
            <a:pPr indent="0" algn="ctr">
              <a:lnSpc>
                <a:spcPct val="100000"/>
              </a:lnSpc>
              <a:buNone/>
              <a:tabLst>
                <a:tab algn="l" pos="0"/>
              </a:tabLst>
            </a:pPr>
            <a:r>
              <a:rPr b="0" lang="en" sz="1400" spc="-1" strike="noStrike">
                <a:solidFill>
                  <a:schemeClr val="dk1"/>
                </a:solidFill>
                <a:latin typeface="Poppins"/>
                <a:ea typeface="Poppins"/>
              </a:rPr>
              <a:t>O conto é um texto narrativo, geralmente curto e centrado numa única situação de conflito. São exemplos de conto “O gato preto”, de Edgar Allan Poe, “O ladrão”, de Mário de Andrade, e “Casa tomada”, de Julio Cortázar.</a:t>
            </a:r>
            <a:endParaRPr b="0" lang="pt-BR" sz="1400" spc="-1" strike="noStrike">
              <a:solidFill>
                <a:srgbClr val="000000"/>
              </a:solidFill>
              <a:latin typeface="Arial"/>
            </a:endParaRPr>
          </a:p>
        </p:txBody>
      </p:sp>
      <p:sp>
        <p:nvSpPr>
          <p:cNvPr id="300" name="Google Shape;348;p 1"/>
          <p:cNvSpPr/>
          <p:nvPr/>
        </p:nvSpPr>
        <p:spPr>
          <a:xfrm>
            <a:off x="-678240" y="79920"/>
            <a:ext cx="1304640" cy="651600"/>
          </a:xfrm>
          <a:custGeom>
            <a:avLst/>
            <a:gdLst>
              <a:gd name="textAreaLeft" fmla="*/ 0 w 1304640"/>
              <a:gd name="textAreaRight" fmla="*/ 1305720 w 1304640"/>
              <a:gd name="textAreaTop" fmla="*/ 0 h 651600"/>
              <a:gd name="textAreaBottom" fmla="*/ 652680 h 65160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01" name="Google Shape;349;p 1"/>
          <p:cNvSpPr/>
          <p:nvPr/>
        </p:nvSpPr>
        <p:spPr>
          <a:xfrm>
            <a:off x="-678240" y="730080"/>
            <a:ext cx="1304640" cy="651600"/>
          </a:xfrm>
          <a:custGeom>
            <a:avLst/>
            <a:gdLst>
              <a:gd name="textAreaLeft" fmla="*/ 0 w 1304640"/>
              <a:gd name="textAreaRight" fmla="*/ 1305720 w 1304640"/>
              <a:gd name="textAreaTop" fmla="*/ 0 h 651600"/>
              <a:gd name="textAreaBottom" fmla="*/ 652680 h 651600"/>
            </a:gdLst>
            <a:ahLst/>
            <a:rect l="textAreaLeft" t="textAreaTop" r="textAreaRight" b="textAreaBottom"/>
            <a:pathLst>
              <a:path w="22193" h="11097">
                <a:moveTo>
                  <a:pt x="11096" y="0"/>
                </a:moveTo>
                <a:cubicBezTo>
                  <a:pt x="4968" y="0"/>
                  <a:pt x="1" y="4969"/>
                  <a:pt x="1" y="11097"/>
                </a:cubicBezTo>
                <a:lnTo>
                  <a:pt x="22193" y="11097"/>
                </a:lnTo>
                <a:cubicBezTo>
                  <a:pt x="22193" y="4969"/>
                  <a:pt x="17224" y="0"/>
                  <a:pt x="11096" y="0"/>
                </a:cubicBez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02" name="Google Shape;350;p 1"/>
          <p:cNvSpPr/>
          <p:nvPr/>
        </p:nvSpPr>
        <p:spPr>
          <a:xfrm rot="10800000">
            <a:off x="720360" y="1133640"/>
            <a:ext cx="981360" cy="486360"/>
          </a:xfrm>
          <a:custGeom>
            <a:avLst/>
            <a:gdLst>
              <a:gd name="textAreaLeft" fmla="*/ 0 w 981360"/>
              <a:gd name="textAreaRight" fmla="*/ 982440 w 981360"/>
              <a:gd name="textAreaTop" fmla="*/ 0 h 486360"/>
              <a:gd name="textAreaBottom" fmla="*/ 487440 h 486360"/>
            </a:gdLst>
            <a:ahLst/>
            <a:rect l="textAreaLeft" t="textAreaTop" r="textAreaRight" b="textAreaBottom"/>
            <a:pathLst>
              <a:path w="37953" h="18831">
                <a:moveTo>
                  <a:pt x="4347" y="6578"/>
                </a:moveTo>
                <a:lnTo>
                  <a:pt x="4343" y="6580"/>
                </a:lnTo>
                <a:lnTo>
                  <a:pt x="4343" y="6581"/>
                </a:lnTo>
                <a:cubicBezTo>
                  <a:pt x="4344" y="6581"/>
                  <a:pt x="4346" y="6582"/>
                  <a:pt x="4347" y="6582"/>
                </a:cubicBezTo>
                <a:lnTo>
                  <a:pt x="4347" y="6582"/>
                </a:lnTo>
                <a:cubicBezTo>
                  <a:pt x="4347" y="6580"/>
                  <a:pt x="4347" y="6579"/>
                  <a:pt x="4347" y="6578"/>
                </a:cubicBezTo>
                <a:close/>
                <a:moveTo>
                  <a:pt x="22271" y="1"/>
                </a:moveTo>
                <a:cubicBezTo>
                  <a:pt x="21181" y="3041"/>
                  <a:pt x="20094" y="6076"/>
                  <a:pt x="19006" y="9110"/>
                </a:cubicBezTo>
                <a:cubicBezTo>
                  <a:pt x="18986" y="9109"/>
                  <a:pt x="18965" y="9107"/>
                  <a:pt x="18945" y="9106"/>
                </a:cubicBezTo>
                <a:cubicBezTo>
                  <a:pt x="17861" y="6082"/>
                  <a:pt x="16777" y="3057"/>
                  <a:pt x="15687" y="15"/>
                </a:cubicBezTo>
                <a:cubicBezTo>
                  <a:pt x="15601" y="97"/>
                  <a:pt x="15626" y="170"/>
                  <a:pt x="15627" y="233"/>
                </a:cubicBezTo>
                <a:cubicBezTo>
                  <a:pt x="15639" y="1085"/>
                  <a:pt x="15639" y="1936"/>
                  <a:pt x="15649" y="2787"/>
                </a:cubicBezTo>
                <a:cubicBezTo>
                  <a:pt x="15675" y="5024"/>
                  <a:pt x="15665" y="7260"/>
                  <a:pt x="15667" y="9498"/>
                </a:cubicBezTo>
                <a:cubicBezTo>
                  <a:pt x="15667" y="9553"/>
                  <a:pt x="15698" y="9635"/>
                  <a:pt x="15625" y="9658"/>
                </a:cubicBezTo>
                <a:cubicBezTo>
                  <a:pt x="15617" y="9661"/>
                  <a:pt x="15609" y="9662"/>
                  <a:pt x="15602" y="9662"/>
                </a:cubicBezTo>
                <a:cubicBezTo>
                  <a:pt x="15550" y="9662"/>
                  <a:pt x="15523" y="9596"/>
                  <a:pt x="15490" y="9556"/>
                </a:cubicBezTo>
                <a:cubicBezTo>
                  <a:pt x="14922" y="8874"/>
                  <a:pt x="14353" y="8190"/>
                  <a:pt x="13786" y="7506"/>
                </a:cubicBezTo>
                <a:cubicBezTo>
                  <a:pt x="12560" y="6026"/>
                  <a:pt x="11334" y="4546"/>
                  <a:pt x="10107" y="3065"/>
                </a:cubicBezTo>
                <a:cubicBezTo>
                  <a:pt x="9901" y="2818"/>
                  <a:pt x="9690" y="2575"/>
                  <a:pt x="9481" y="2330"/>
                </a:cubicBezTo>
                <a:lnTo>
                  <a:pt x="9415" y="2367"/>
                </a:lnTo>
                <a:cubicBezTo>
                  <a:pt x="10524" y="5372"/>
                  <a:pt x="11635" y="8375"/>
                  <a:pt x="12745" y="11382"/>
                </a:cubicBezTo>
                <a:cubicBezTo>
                  <a:pt x="12726" y="11387"/>
                  <a:pt x="12710" y="11390"/>
                  <a:pt x="12695" y="11390"/>
                </a:cubicBezTo>
                <a:cubicBezTo>
                  <a:pt x="12644" y="11390"/>
                  <a:pt x="12618" y="11362"/>
                  <a:pt x="12588" y="11345"/>
                </a:cubicBezTo>
                <a:cubicBezTo>
                  <a:pt x="10002" y="9835"/>
                  <a:pt x="7416" y="8324"/>
                  <a:pt x="4828" y="6816"/>
                </a:cubicBezTo>
                <a:cubicBezTo>
                  <a:pt x="4674" y="6726"/>
                  <a:pt x="4537" y="6597"/>
                  <a:pt x="4347" y="6582"/>
                </a:cubicBezTo>
                <a:lnTo>
                  <a:pt x="4347" y="6582"/>
                </a:lnTo>
                <a:cubicBezTo>
                  <a:pt x="4352" y="6655"/>
                  <a:pt x="4408" y="6698"/>
                  <a:pt x="4450" y="6748"/>
                </a:cubicBezTo>
                <a:cubicBezTo>
                  <a:pt x="4920" y="7297"/>
                  <a:pt x="5389" y="7845"/>
                  <a:pt x="5857" y="8395"/>
                </a:cubicBezTo>
                <a:cubicBezTo>
                  <a:pt x="7277" y="10070"/>
                  <a:pt x="8698" y="11744"/>
                  <a:pt x="10112" y="13424"/>
                </a:cubicBezTo>
                <a:cubicBezTo>
                  <a:pt x="10260" y="13601"/>
                  <a:pt x="10456" y="13752"/>
                  <a:pt x="10551" y="14009"/>
                </a:cubicBezTo>
                <a:cubicBezTo>
                  <a:pt x="7361" y="13430"/>
                  <a:pt x="4205" y="12857"/>
                  <a:pt x="1051" y="12285"/>
                </a:cubicBezTo>
                <a:cubicBezTo>
                  <a:pt x="1045" y="12309"/>
                  <a:pt x="1039" y="12331"/>
                  <a:pt x="1033" y="12355"/>
                </a:cubicBezTo>
                <a:cubicBezTo>
                  <a:pt x="3820" y="13945"/>
                  <a:pt x="6606" y="15535"/>
                  <a:pt x="9393" y="17125"/>
                </a:cubicBezTo>
                <a:cubicBezTo>
                  <a:pt x="9388" y="17145"/>
                  <a:pt x="9385" y="17165"/>
                  <a:pt x="9380" y="17186"/>
                </a:cubicBezTo>
                <a:cubicBezTo>
                  <a:pt x="6254" y="17720"/>
                  <a:pt x="3127" y="18255"/>
                  <a:pt x="1" y="18791"/>
                </a:cubicBezTo>
                <a:cubicBezTo>
                  <a:pt x="2" y="18805"/>
                  <a:pt x="3" y="18818"/>
                  <a:pt x="5" y="18831"/>
                </a:cubicBezTo>
                <a:lnTo>
                  <a:pt x="37949" y="18831"/>
                </a:lnTo>
                <a:cubicBezTo>
                  <a:pt x="37950" y="18818"/>
                  <a:pt x="37951" y="18805"/>
                  <a:pt x="37952" y="18791"/>
                </a:cubicBezTo>
                <a:cubicBezTo>
                  <a:pt x="34824" y="18255"/>
                  <a:pt x="31695" y="17720"/>
                  <a:pt x="28566" y="17185"/>
                </a:cubicBezTo>
                <a:cubicBezTo>
                  <a:pt x="28566" y="17164"/>
                  <a:pt x="28566" y="17143"/>
                  <a:pt x="28566" y="17122"/>
                </a:cubicBezTo>
                <a:cubicBezTo>
                  <a:pt x="31352" y="15531"/>
                  <a:pt x="34139" y="13941"/>
                  <a:pt x="36925" y="12351"/>
                </a:cubicBezTo>
                <a:cubicBezTo>
                  <a:pt x="36917" y="12330"/>
                  <a:pt x="36909" y="12308"/>
                  <a:pt x="36902" y="12285"/>
                </a:cubicBezTo>
                <a:cubicBezTo>
                  <a:pt x="33733" y="12859"/>
                  <a:pt x="30566" y="13434"/>
                  <a:pt x="27336" y="14020"/>
                </a:cubicBezTo>
                <a:cubicBezTo>
                  <a:pt x="29457" y="11519"/>
                  <a:pt x="31540" y="9060"/>
                  <a:pt x="33624" y="6601"/>
                </a:cubicBezTo>
                <a:cubicBezTo>
                  <a:pt x="33607" y="6585"/>
                  <a:pt x="33590" y="6567"/>
                  <a:pt x="33573" y="6551"/>
                </a:cubicBezTo>
                <a:lnTo>
                  <a:pt x="25255" y="11411"/>
                </a:lnTo>
                <a:cubicBezTo>
                  <a:pt x="25238" y="11400"/>
                  <a:pt x="25223" y="11389"/>
                  <a:pt x="25207" y="11378"/>
                </a:cubicBezTo>
                <a:cubicBezTo>
                  <a:pt x="26322" y="8365"/>
                  <a:pt x="27437" y="5350"/>
                  <a:pt x="28551" y="2336"/>
                </a:cubicBezTo>
                <a:cubicBezTo>
                  <a:pt x="28535" y="2325"/>
                  <a:pt x="28519" y="2314"/>
                  <a:pt x="28502" y="2304"/>
                </a:cubicBezTo>
                <a:cubicBezTo>
                  <a:pt x="28433" y="2378"/>
                  <a:pt x="28360" y="2449"/>
                  <a:pt x="28295" y="2527"/>
                </a:cubicBezTo>
                <a:cubicBezTo>
                  <a:pt x="27432" y="3567"/>
                  <a:pt x="26570" y="4609"/>
                  <a:pt x="25706" y="5650"/>
                </a:cubicBezTo>
                <a:cubicBezTo>
                  <a:pt x="24634" y="6942"/>
                  <a:pt x="23560" y="8233"/>
                  <a:pt x="22486" y="9523"/>
                </a:cubicBezTo>
                <a:cubicBezTo>
                  <a:pt x="22446" y="9572"/>
                  <a:pt x="22417" y="9661"/>
                  <a:pt x="22353" y="9661"/>
                </a:cubicBezTo>
                <a:cubicBezTo>
                  <a:pt x="22344" y="9661"/>
                  <a:pt x="22335" y="9659"/>
                  <a:pt x="22325" y="9656"/>
                </a:cubicBezTo>
                <a:cubicBezTo>
                  <a:pt x="22242" y="9626"/>
                  <a:pt x="22281" y="9521"/>
                  <a:pt x="22282" y="9450"/>
                </a:cubicBezTo>
                <a:cubicBezTo>
                  <a:pt x="22300" y="7959"/>
                  <a:pt x="22281" y="6469"/>
                  <a:pt x="22313" y="4978"/>
                </a:cubicBezTo>
                <a:cubicBezTo>
                  <a:pt x="22346" y="3374"/>
                  <a:pt x="22325" y="1769"/>
                  <a:pt x="22325" y="163"/>
                </a:cubicBezTo>
                <a:cubicBezTo>
                  <a:pt x="22325" y="113"/>
                  <a:pt x="22361" y="44"/>
                  <a:pt x="2227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ffffff"/>
              </a:solidFill>
              <a:latin typeface="Arial"/>
              <a:ea typeface="DejaVu Sans"/>
            </a:endParaRPr>
          </a:p>
        </p:txBody>
      </p:sp>
      <p:sp>
        <p:nvSpPr>
          <p:cNvPr id="303" name="Google Shape;351;p 1"/>
          <p:cNvSpPr/>
          <p:nvPr/>
        </p:nvSpPr>
        <p:spPr>
          <a:xfrm>
            <a:off x="2541240" y="4270680"/>
            <a:ext cx="703080" cy="700560"/>
          </a:xfrm>
          <a:custGeom>
            <a:avLst/>
            <a:gdLst>
              <a:gd name="textAreaLeft" fmla="*/ 0 w 703080"/>
              <a:gd name="textAreaRight" fmla="*/ 704160 w 703080"/>
              <a:gd name="textAreaTop" fmla="*/ 0 h 700560"/>
              <a:gd name="textAreaBottom" fmla="*/ 701640 h 700560"/>
            </a:gdLst>
            <a:ahLst/>
            <a:rect l="textAreaLeft" t="textAreaTop" r="textAreaRight" b="textAreaBottom"/>
            <a:pathLst>
              <a:path w="37782" h="37653">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
        <p:nvSpPr>
          <p:cNvPr id="304" name="Google Shape;352;p 1"/>
          <p:cNvSpPr/>
          <p:nvPr/>
        </p:nvSpPr>
        <p:spPr>
          <a:xfrm>
            <a:off x="387000" y="213120"/>
            <a:ext cx="651600" cy="651600"/>
          </a:xfrm>
          <a:prstGeom prst="ellipse">
            <a:avLst/>
          </a:prstGeom>
          <a:noFill/>
          <a:ln w="38100">
            <a:solidFill>
              <a:srgbClr val="f3f2ed"/>
            </a:solidFill>
            <a:round/>
          </a:ln>
        </p:spPr>
        <p:style>
          <a:lnRef idx="0"/>
          <a:fillRef idx="0"/>
          <a:effectRef idx="0"/>
          <a:fontRef idx="minor"/>
        </p:style>
        <p:txBody>
          <a:bodyPr lIns="90000" rIns="90000" tIns="91440" bIns="91440" anchor="ctr">
            <a:noAutofit/>
          </a:bodyPr>
          <a:p>
            <a:pPr>
              <a:lnSpc>
                <a:spcPct val="100000"/>
              </a:lnSpc>
            </a:pPr>
            <a:endParaRPr b="0" lang="pt-BR"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Soft Skills Development Workshop by Slidesgo">
  <a:themeElements>
    <a:clrScheme name="Simple Light">
      <a:dk1>
        <a:srgbClr val="372e46"/>
      </a:dk1>
      <a:lt1>
        <a:srgbClr val="f2e5e5"/>
      </a:lt1>
      <a:dk2>
        <a:srgbClr val="9ba8e9"/>
      </a:dk2>
      <a:lt2>
        <a:srgbClr val="c7c6ee"/>
      </a:lt2>
      <a:accent1>
        <a:srgbClr val="990000"/>
      </a:accent1>
      <a:accent2>
        <a:srgbClr val="e06666"/>
      </a:accent2>
      <a:accent3>
        <a:srgbClr val="f3f2ed"/>
      </a:accent3>
      <a:accent4>
        <a:srgbClr val="ffffff"/>
      </a:accent4>
      <a:accent5>
        <a:srgbClr val="ffffff"/>
      </a:accent5>
      <a:accent6>
        <a:srgbClr val="ffffff"/>
      </a:accent6>
      <a:hlink>
        <a:srgbClr val="372e46"/>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Soft Skills Development Workshop by Slidesgo">
  <a:themeElements>
    <a:clrScheme name="Simple Light">
      <a:dk1>
        <a:srgbClr val="372e46"/>
      </a:dk1>
      <a:lt1>
        <a:srgbClr val="f2e5e5"/>
      </a:lt1>
      <a:dk2>
        <a:srgbClr val="9ba8e9"/>
      </a:dk2>
      <a:lt2>
        <a:srgbClr val="c7c6ee"/>
      </a:lt2>
      <a:accent1>
        <a:srgbClr val="990000"/>
      </a:accent1>
      <a:accent2>
        <a:srgbClr val="e06666"/>
      </a:accent2>
      <a:accent3>
        <a:srgbClr val="f3f2ed"/>
      </a:accent3>
      <a:accent4>
        <a:srgbClr val="ffffff"/>
      </a:accent4>
      <a:accent5>
        <a:srgbClr val="ffffff"/>
      </a:accent5>
      <a:accent6>
        <a:srgbClr val="ffffff"/>
      </a:accent6>
      <a:hlink>
        <a:srgbClr val="372e46"/>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Soft Skills Development Workshop by Slidesgo">
  <a:themeElements>
    <a:clrScheme name="Simple Light">
      <a:dk1>
        <a:srgbClr val="372e46"/>
      </a:dk1>
      <a:lt1>
        <a:srgbClr val="f2e5e5"/>
      </a:lt1>
      <a:dk2>
        <a:srgbClr val="9ba8e9"/>
      </a:dk2>
      <a:lt2>
        <a:srgbClr val="c7c6ee"/>
      </a:lt2>
      <a:accent1>
        <a:srgbClr val="990000"/>
      </a:accent1>
      <a:accent2>
        <a:srgbClr val="e06666"/>
      </a:accent2>
      <a:accent3>
        <a:srgbClr val="f3f2ed"/>
      </a:accent3>
      <a:accent4>
        <a:srgbClr val="ffffff"/>
      </a:accent4>
      <a:accent5>
        <a:srgbClr val="ffffff"/>
      </a:accent5>
      <a:accent6>
        <a:srgbClr val="ffffff"/>
      </a:accent6>
      <a:hlink>
        <a:srgbClr val="372e46"/>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Soft Skills Development Workshop by Slidesgo">
  <a:themeElements>
    <a:clrScheme name="Simple Light">
      <a:dk1>
        <a:srgbClr val="372e46"/>
      </a:dk1>
      <a:lt1>
        <a:srgbClr val="f2e5e5"/>
      </a:lt1>
      <a:dk2>
        <a:srgbClr val="9ba8e9"/>
      </a:dk2>
      <a:lt2>
        <a:srgbClr val="c7c6ee"/>
      </a:lt2>
      <a:accent1>
        <a:srgbClr val="990000"/>
      </a:accent1>
      <a:accent2>
        <a:srgbClr val="e06666"/>
      </a:accent2>
      <a:accent3>
        <a:srgbClr val="f3f2ed"/>
      </a:accent3>
      <a:accent4>
        <a:srgbClr val="ffffff"/>
      </a:accent4>
      <a:accent5>
        <a:srgbClr val="ffffff"/>
      </a:accent5>
      <a:accent6>
        <a:srgbClr val="ffffff"/>
      </a:accent6>
      <a:hlink>
        <a:srgbClr val="372e46"/>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Soft Skills Development Workshop by Slidesgo">
  <a:themeElements>
    <a:clrScheme name="Simple Light">
      <a:dk1>
        <a:srgbClr val="372e46"/>
      </a:dk1>
      <a:lt1>
        <a:srgbClr val="f2e5e5"/>
      </a:lt1>
      <a:dk2>
        <a:srgbClr val="9ba8e9"/>
      </a:dk2>
      <a:lt2>
        <a:srgbClr val="c7c6ee"/>
      </a:lt2>
      <a:accent1>
        <a:srgbClr val="990000"/>
      </a:accent1>
      <a:accent2>
        <a:srgbClr val="e06666"/>
      </a:accent2>
      <a:accent3>
        <a:srgbClr val="f3f2ed"/>
      </a:accent3>
      <a:accent4>
        <a:srgbClr val="ffffff"/>
      </a:accent4>
      <a:accent5>
        <a:srgbClr val="ffffff"/>
      </a:accent5>
      <a:accent6>
        <a:srgbClr val="ffffff"/>
      </a:accent6>
      <a:hlink>
        <a:srgbClr val="372e46"/>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Soft Skills Development Workshop by Slidesgo">
  <a:themeElements>
    <a:clrScheme name="Simple Light">
      <a:dk1>
        <a:srgbClr val="372e46"/>
      </a:dk1>
      <a:lt1>
        <a:srgbClr val="f2e5e5"/>
      </a:lt1>
      <a:dk2>
        <a:srgbClr val="9ba8e9"/>
      </a:dk2>
      <a:lt2>
        <a:srgbClr val="c7c6ee"/>
      </a:lt2>
      <a:accent1>
        <a:srgbClr val="990000"/>
      </a:accent1>
      <a:accent2>
        <a:srgbClr val="e06666"/>
      </a:accent2>
      <a:accent3>
        <a:srgbClr val="f3f2ed"/>
      </a:accent3>
      <a:accent4>
        <a:srgbClr val="ffffff"/>
      </a:accent4>
      <a:accent5>
        <a:srgbClr val="ffffff"/>
      </a:accent5>
      <a:accent6>
        <a:srgbClr val="ffffff"/>
      </a:accent6>
      <a:hlink>
        <a:srgbClr val="372e46"/>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147</TotalTime>
  <Application>LibreOffice/7.4.5.1$Windows_X86_64 LibreOffice_project/9c0871452b3918c1019dde9bfac75448afc4b57f</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pt-BR</dc:language>
  <cp:lastModifiedBy/>
  <dcterms:modified xsi:type="dcterms:W3CDTF">2023-02-16T11:53:47Z</dcterms:modified>
  <cp:revision>6</cp:revision>
  <dc:subject/>
  <dc:title/>
</cp:coreProperties>
</file>

<file path=docProps/custom.xml><?xml version="1.0" encoding="utf-8"?>
<Properties xmlns="http://schemas.openxmlformats.org/officeDocument/2006/custom-properties" xmlns:vt="http://schemas.openxmlformats.org/officeDocument/2006/docPropsVTypes"/>
</file>