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2EC043-C63A-46CF-B206-6DC970F60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5A3EA6-560D-4C91-AA5D-1FD2D150A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F1DD0F-17BD-42B7-8F21-20CAAF33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800389-C781-4BB8-A631-48421984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B3EDEB-9F54-4579-9AA6-85A5783C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51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8A8AF4-A21F-4332-BC7A-AB39E7F4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8FCE73-879B-45A9-A84C-0FA9BBED2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61DD36-F5CA-4E5A-919F-307E821B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03F4D7-FD41-4497-AF6E-9B44128E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53EC84-CC22-4447-BF63-67AE7D98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20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2893614-7854-481F-844F-706A0946A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A25094-270C-407A-AC24-AD9B6F968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5A6307-EAE6-40FB-AF45-B49E892F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D588A7-0DD0-4A4E-9C70-78ECEE3A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9D0BF9-D55A-416C-B88A-C1D1EE51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39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8CAC8-5903-4735-8D82-79BC58E2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FFB505-E883-4F75-B11A-D7ED8ABD2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A4BBF3-3E29-45AA-87B3-15C08E19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F04618-1D0E-4AE9-8B7A-1864BE68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7AC30B-56F4-4516-BAD6-96523ECA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18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E73B59-6153-4FEF-9156-B25769CE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4D42D5-B4A7-44B5-AA62-89AF3970A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DC0CE6-CC7C-42DF-B700-E8F266D0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2EDE3D-CCC2-43F1-83D3-2F336887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99D6C3-F82C-4878-A761-FAFDF2DA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18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930122-0427-42CE-A6FF-C3509B62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340669-8015-43E4-8916-2F48445FF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EEAF66-4A2B-47C1-A795-12FC72C5E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530E42-DB67-49BF-B866-4E65E24B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0D2EFC-5CEE-4FA5-8B99-8CDC0926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ADCE74-2A3D-4E79-AC1A-297ED354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77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6E6F39-4273-4AEF-A361-C8FD65D1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55878F-BE7F-493D-B122-166F93AAE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8CDB15-75AD-45BC-8B98-5DBE71364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9BEF34D-00AF-4562-B8BF-27C046C65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08BA92A-21FC-40F3-9486-8EF88A893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9D7CCAB-195A-4B2F-8885-87A05319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48C2B9-45C7-48C9-B573-9954033C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7C98DE6-1482-41D5-9A97-30DD291E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53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31000F-A30C-4828-862F-03FE5494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00BA6F4-45FC-4F70-8126-37F105C6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893E3EB-2036-461D-9676-3E4197B6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436609-FEE2-49C7-9612-B8D986E9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81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5F1B9F-D7D8-4964-BDEC-0998335E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CF0322E-3568-43BC-86B7-C051255F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74D1D11-972D-40B6-8853-C641AF45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64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B49A64-E1C4-4646-AB42-D5E2B521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C56F64-D5B2-4440-A9AA-36432A4F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94348BE-C152-441B-9662-74E2595A6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EF6F5E-9391-4FA5-8B20-EA30B3ED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B97DB6-84CD-4551-B3B2-17014F2C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7E9512-4FF6-49E6-928E-3AF2AE6C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16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911169-8FAE-4CEE-930C-B6B1C4E6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924C932-D243-4791-906E-AA80B7A3F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4C5B42-2A7E-4016-B699-78A00397A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10DCA29-84B8-42DF-ACFD-FFAFB8E3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202D-0509-4C49-8C3D-2E011E7D5E65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ED816-14F5-400E-B0A3-F936BCE7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F01D373-C87E-41A3-8C7D-0B4A1265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18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C20C136-DC94-4B7F-8B52-3A7721079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5D534D-7786-4FB2-BEB0-C649FC42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52D389-6D18-467E-BBCC-A21880A3A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8202D-0509-4C49-8C3D-2E011E7D5E65}" type="datetimeFigureOut">
              <a:rPr lang="en-GB" smtClean="0"/>
              <a:t>24/01/2022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ED5AE3-D250-4D63-B1E9-BD5B06A17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EEB42D-2074-4729-BCAB-75DB2A7AE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6F95E-4A3C-4662-8390-C8EA938C7D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09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334829B-96A8-4B41-A7E0-792E1145A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88" y="580886"/>
            <a:ext cx="1785938" cy="151447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A57245F-43F6-4D0A-A603-0AD53B9EC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578" y="5416551"/>
            <a:ext cx="1324169" cy="137874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CA7547B-3D0F-47AF-BC8E-7565DC3F7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196" y="185843"/>
            <a:ext cx="2182813" cy="13652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C032AEF-1B34-4558-B387-2E4301BCB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74" y="2153942"/>
            <a:ext cx="1924050" cy="170435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47108AD-AA1A-4487-B2E6-82FD2C980A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" y="3727314"/>
            <a:ext cx="3543300" cy="1295400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EA8CBCB8-B5E7-4BDA-ABAB-EDA59873685F}"/>
              </a:ext>
            </a:extLst>
          </p:cNvPr>
          <p:cNvGrpSpPr/>
          <p:nvPr/>
        </p:nvGrpSpPr>
        <p:grpSpPr>
          <a:xfrm>
            <a:off x="5053878" y="1760178"/>
            <a:ext cx="2178422" cy="2393606"/>
            <a:chOff x="4656795" y="918127"/>
            <a:chExt cx="2936396" cy="3525367"/>
          </a:xfrm>
        </p:grpSpPr>
        <p:pic>
          <p:nvPicPr>
            <p:cNvPr id="14" name="Immagine 13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B1E0A3DD-8093-44DF-9E1B-293D9043A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122" y="2865842"/>
              <a:ext cx="1301069" cy="1577652"/>
            </a:xfrm>
            <a:prstGeom prst="rect">
              <a:avLst/>
            </a:prstGeom>
          </p:spPr>
        </p:pic>
        <p:pic>
          <p:nvPicPr>
            <p:cNvPr id="16" name="Immagine 15" descr="Immagine che contiene clipart&#10;&#10;Descrizione generata automaticamente">
              <a:extLst>
                <a:ext uri="{FF2B5EF4-FFF2-40B4-BE49-F238E27FC236}">
                  <a16:creationId xmlns:a16="http://schemas.microsoft.com/office/drawing/2014/main" id="{062A3ED6-14C0-4366-AB8A-6916347AE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795" y="3138808"/>
              <a:ext cx="966755" cy="1184066"/>
            </a:xfrm>
            <a:prstGeom prst="rect">
              <a:avLst/>
            </a:prstGeom>
          </p:spPr>
        </p:pic>
        <p:pic>
          <p:nvPicPr>
            <p:cNvPr id="18" name="Immagine 17" descr="Immagine che contiene testo, segnale&#10;&#10;Descrizione generata automaticamente">
              <a:extLst>
                <a:ext uri="{FF2B5EF4-FFF2-40B4-BE49-F238E27FC236}">
                  <a16:creationId xmlns:a16="http://schemas.microsoft.com/office/drawing/2014/main" id="{3146C2D4-F620-4DBA-B7BF-BBB6A5519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5" y="918127"/>
              <a:ext cx="1638896" cy="2285206"/>
            </a:xfrm>
            <a:prstGeom prst="rect">
              <a:avLst/>
            </a:prstGeom>
          </p:spPr>
        </p:pic>
      </p:grpSp>
      <p:sp>
        <p:nvSpPr>
          <p:cNvPr id="2" name="Freccia in giù 1">
            <a:extLst>
              <a:ext uri="{FF2B5EF4-FFF2-40B4-BE49-F238E27FC236}">
                <a16:creationId xmlns:a16="http://schemas.microsoft.com/office/drawing/2014/main" id="{CC7773BA-2038-4167-AA1E-EF2383C51598}"/>
              </a:ext>
            </a:extLst>
          </p:cNvPr>
          <p:cNvSpPr/>
          <p:nvPr/>
        </p:nvSpPr>
        <p:spPr>
          <a:xfrm rot="7175544">
            <a:off x="4104753" y="1500319"/>
            <a:ext cx="532661" cy="58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ccia in giù 18">
            <a:extLst>
              <a:ext uri="{FF2B5EF4-FFF2-40B4-BE49-F238E27FC236}">
                <a16:creationId xmlns:a16="http://schemas.microsoft.com/office/drawing/2014/main" id="{D2EBD919-3DF7-4E11-9FA9-CA4FE9A24E43}"/>
              </a:ext>
            </a:extLst>
          </p:cNvPr>
          <p:cNvSpPr/>
          <p:nvPr/>
        </p:nvSpPr>
        <p:spPr>
          <a:xfrm rot="13659024">
            <a:off x="7124649" y="1497759"/>
            <a:ext cx="532661" cy="58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ccia in giù 19">
            <a:extLst>
              <a:ext uri="{FF2B5EF4-FFF2-40B4-BE49-F238E27FC236}">
                <a16:creationId xmlns:a16="http://schemas.microsoft.com/office/drawing/2014/main" id="{65459933-4D20-4CCE-8A08-7769FBBA5695}"/>
              </a:ext>
            </a:extLst>
          </p:cNvPr>
          <p:cNvSpPr/>
          <p:nvPr/>
        </p:nvSpPr>
        <p:spPr>
          <a:xfrm rot="16200000">
            <a:off x="7713305" y="3136036"/>
            <a:ext cx="532661" cy="58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9F844538-FF6A-4BC8-8158-10F85BD9C6A1}"/>
              </a:ext>
            </a:extLst>
          </p:cNvPr>
          <p:cNvSpPr/>
          <p:nvPr/>
        </p:nvSpPr>
        <p:spPr>
          <a:xfrm>
            <a:off x="5862315" y="4609722"/>
            <a:ext cx="532661" cy="58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ccia in giù 22">
            <a:extLst>
              <a:ext uri="{FF2B5EF4-FFF2-40B4-BE49-F238E27FC236}">
                <a16:creationId xmlns:a16="http://schemas.microsoft.com/office/drawing/2014/main" id="{CAA2BECE-76B4-42D9-A606-D8716172B8D1}"/>
              </a:ext>
            </a:extLst>
          </p:cNvPr>
          <p:cNvSpPr/>
          <p:nvPr/>
        </p:nvSpPr>
        <p:spPr>
          <a:xfrm rot="3745953">
            <a:off x="3723819" y="3434351"/>
            <a:ext cx="532661" cy="58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3A329D6-EAE5-4B03-8176-5B14A20992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944" y="4902685"/>
            <a:ext cx="842127" cy="842127"/>
          </a:xfrm>
          <a:prstGeom prst="rect">
            <a:avLst/>
          </a:prstGeom>
        </p:spPr>
      </p:pic>
      <p:sp>
        <p:nvSpPr>
          <p:cNvPr id="24" name="Freccia in giù 23">
            <a:extLst>
              <a:ext uri="{FF2B5EF4-FFF2-40B4-BE49-F238E27FC236}">
                <a16:creationId xmlns:a16="http://schemas.microsoft.com/office/drawing/2014/main" id="{5E352063-D29B-4B7F-A327-E72D734E1E9F}"/>
              </a:ext>
            </a:extLst>
          </p:cNvPr>
          <p:cNvSpPr/>
          <p:nvPr/>
        </p:nvSpPr>
        <p:spPr>
          <a:xfrm>
            <a:off x="9621678" y="4094809"/>
            <a:ext cx="532661" cy="58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Segno di addizione 24">
            <a:extLst>
              <a:ext uri="{FF2B5EF4-FFF2-40B4-BE49-F238E27FC236}">
                <a16:creationId xmlns:a16="http://schemas.microsoft.com/office/drawing/2014/main" id="{84F28705-52C4-4DD6-BDDF-1E00DEE46CDB}"/>
              </a:ext>
            </a:extLst>
          </p:cNvPr>
          <p:cNvSpPr/>
          <p:nvPr/>
        </p:nvSpPr>
        <p:spPr>
          <a:xfrm>
            <a:off x="9716032" y="5883513"/>
            <a:ext cx="343949" cy="2936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ED53F25-8C07-49E9-AA54-53B2B946E0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1" y="5192911"/>
            <a:ext cx="1396401" cy="640927"/>
          </a:xfrm>
          <a:prstGeom prst="rect">
            <a:avLst/>
          </a:prstGeom>
        </p:spPr>
      </p:pic>
      <p:sp>
        <p:nvSpPr>
          <p:cNvPr id="26" name="Segno di addizione 25">
            <a:extLst>
              <a:ext uri="{FF2B5EF4-FFF2-40B4-BE49-F238E27FC236}">
                <a16:creationId xmlns:a16="http://schemas.microsoft.com/office/drawing/2014/main" id="{642079AD-9361-4D2B-9781-08CB9DD21BDD}"/>
              </a:ext>
            </a:extLst>
          </p:cNvPr>
          <p:cNvSpPr/>
          <p:nvPr/>
        </p:nvSpPr>
        <p:spPr>
          <a:xfrm>
            <a:off x="1308499" y="4814197"/>
            <a:ext cx="343949" cy="2936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Immagine 8" descr="Immagine che contiene testo, orologio, clipart&#10;&#10;Descrizione generata automaticamente">
            <a:extLst>
              <a:ext uri="{FF2B5EF4-FFF2-40B4-BE49-F238E27FC236}">
                <a16:creationId xmlns:a16="http://schemas.microsoft.com/office/drawing/2014/main" id="{ED796E7F-0CBA-41EC-9C1F-3EEB3071E3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36" y="6315829"/>
            <a:ext cx="1535542" cy="3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0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334829B-96A8-4B41-A7E0-792E1145A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88" y="1491646"/>
            <a:ext cx="1785938" cy="151447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7A57245F-43F6-4D0A-A603-0AD53B9EC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691" y="4915938"/>
            <a:ext cx="888617" cy="92524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CA7547B-3D0F-47AF-BC8E-7565DC3F7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623" y="1238726"/>
            <a:ext cx="2182813" cy="13652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C032AEF-1B34-4558-B387-2E4301BCB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623" y="3367324"/>
            <a:ext cx="1078862" cy="95567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47108AD-AA1A-4487-B2E6-82FD2C980A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" y="3727314"/>
            <a:ext cx="3543300" cy="1295400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EA8CBCB8-B5E7-4BDA-ABAB-EDA59873685F}"/>
              </a:ext>
            </a:extLst>
          </p:cNvPr>
          <p:cNvGrpSpPr/>
          <p:nvPr/>
        </p:nvGrpSpPr>
        <p:grpSpPr>
          <a:xfrm>
            <a:off x="5053878" y="1760178"/>
            <a:ext cx="2178422" cy="2393606"/>
            <a:chOff x="4656795" y="918127"/>
            <a:chExt cx="2936396" cy="3525367"/>
          </a:xfrm>
        </p:grpSpPr>
        <p:pic>
          <p:nvPicPr>
            <p:cNvPr id="14" name="Immagine 13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B1E0A3DD-8093-44DF-9E1B-293D9043A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2122" y="2865842"/>
              <a:ext cx="1301069" cy="1577652"/>
            </a:xfrm>
            <a:prstGeom prst="rect">
              <a:avLst/>
            </a:prstGeom>
          </p:spPr>
        </p:pic>
        <p:pic>
          <p:nvPicPr>
            <p:cNvPr id="16" name="Immagine 15" descr="Immagine che contiene clipart&#10;&#10;Descrizione generata automaticamente">
              <a:extLst>
                <a:ext uri="{FF2B5EF4-FFF2-40B4-BE49-F238E27FC236}">
                  <a16:creationId xmlns:a16="http://schemas.microsoft.com/office/drawing/2014/main" id="{062A3ED6-14C0-4366-AB8A-6916347AE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795" y="3138808"/>
              <a:ext cx="966755" cy="1184066"/>
            </a:xfrm>
            <a:prstGeom prst="rect">
              <a:avLst/>
            </a:prstGeom>
          </p:spPr>
        </p:pic>
        <p:pic>
          <p:nvPicPr>
            <p:cNvPr id="18" name="Immagine 17" descr="Immagine che contiene testo, segnale&#10;&#10;Descrizione generata automaticamente">
              <a:extLst>
                <a:ext uri="{FF2B5EF4-FFF2-40B4-BE49-F238E27FC236}">
                  <a16:creationId xmlns:a16="http://schemas.microsoft.com/office/drawing/2014/main" id="{3146C2D4-F620-4DBA-B7BF-BBB6A5519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5" y="918127"/>
              <a:ext cx="1638896" cy="2285206"/>
            </a:xfrm>
            <a:prstGeom prst="rect">
              <a:avLst/>
            </a:prstGeom>
          </p:spPr>
        </p:pic>
      </p:grpSp>
      <p:sp>
        <p:nvSpPr>
          <p:cNvPr id="2" name="Freccia in giù 1">
            <a:extLst>
              <a:ext uri="{FF2B5EF4-FFF2-40B4-BE49-F238E27FC236}">
                <a16:creationId xmlns:a16="http://schemas.microsoft.com/office/drawing/2014/main" id="{CC7773BA-2038-4167-AA1E-EF2383C51598}"/>
              </a:ext>
            </a:extLst>
          </p:cNvPr>
          <p:cNvSpPr/>
          <p:nvPr/>
        </p:nvSpPr>
        <p:spPr>
          <a:xfrm rot="5926018">
            <a:off x="3723818" y="1955920"/>
            <a:ext cx="532661" cy="58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ccia in giù 18">
            <a:extLst>
              <a:ext uri="{FF2B5EF4-FFF2-40B4-BE49-F238E27FC236}">
                <a16:creationId xmlns:a16="http://schemas.microsoft.com/office/drawing/2014/main" id="{D2EBD919-3DF7-4E11-9FA9-CA4FE9A24E43}"/>
              </a:ext>
            </a:extLst>
          </p:cNvPr>
          <p:cNvSpPr/>
          <p:nvPr/>
        </p:nvSpPr>
        <p:spPr>
          <a:xfrm rot="15677332">
            <a:off x="7599707" y="1935376"/>
            <a:ext cx="532661" cy="58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ccia in giù 19">
            <a:extLst>
              <a:ext uri="{FF2B5EF4-FFF2-40B4-BE49-F238E27FC236}">
                <a16:creationId xmlns:a16="http://schemas.microsoft.com/office/drawing/2014/main" id="{65459933-4D20-4CCE-8A08-7769FBBA5695}"/>
              </a:ext>
            </a:extLst>
          </p:cNvPr>
          <p:cNvSpPr/>
          <p:nvPr/>
        </p:nvSpPr>
        <p:spPr>
          <a:xfrm rot="17387567">
            <a:off x="7652495" y="3376954"/>
            <a:ext cx="532661" cy="58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9F844538-FF6A-4BC8-8158-10F85BD9C6A1}"/>
              </a:ext>
            </a:extLst>
          </p:cNvPr>
          <p:cNvSpPr/>
          <p:nvPr/>
        </p:nvSpPr>
        <p:spPr>
          <a:xfrm>
            <a:off x="5796616" y="4145263"/>
            <a:ext cx="532661" cy="58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ccia in giù 22">
            <a:extLst>
              <a:ext uri="{FF2B5EF4-FFF2-40B4-BE49-F238E27FC236}">
                <a16:creationId xmlns:a16="http://schemas.microsoft.com/office/drawing/2014/main" id="{CAA2BECE-76B4-42D9-A606-D8716172B8D1}"/>
              </a:ext>
            </a:extLst>
          </p:cNvPr>
          <p:cNvSpPr/>
          <p:nvPr/>
        </p:nvSpPr>
        <p:spPr>
          <a:xfrm rot="3745953">
            <a:off x="3723819" y="3434351"/>
            <a:ext cx="532661" cy="58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3A329D6-EAE5-4B03-8176-5B14A20992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326" y="3389996"/>
            <a:ext cx="944340" cy="944340"/>
          </a:xfrm>
          <a:prstGeom prst="rect">
            <a:avLst/>
          </a:prstGeom>
        </p:spPr>
      </p:pic>
      <p:sp>
        <p:nvSpPr>
          <p:cNvPr id="24" name="Freccia in giù 23">
            <a:extLst>
              <a:ext uri="{FF2B5EF4-FFF2-40B4-BE49-F238E27FC236}">
                <a16:creationId xmlns:a16="http://schemas.microsoft.com/office/drawing/2014/main" id="{5E352063-D29B-4B7F-A327-E72D734E1E9F}"/>
              </a:ext>
            </a:extLst>
          </p:cNvPr>
          <p:cNvSpPr/>
          <p:nvPr/>
        </p:nvSpPr>
        <p:spPr>
          <a:xfrm rot="16200000">
            <a:off x="9758075" y="3565903"/>
            <a:ext cx="532661" cy="585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Segno di addizione 21">
            <a:extLst>
              <a:ext uri="{FF2B5EF4-FFF2-40B4-BE49-F238E27FC236}">
                <a16:creationId xmlns:a16="http://schemas.microsoft.com/office/drawing/2014/main" id="{96979F25-0B89-4464-8D4A-894280E56AED}"/>
              </a:ext>
            </a:extLst>
          </p:cNvPr>
          <p:cNvSpPr/>
          <p:nvPr/>
        </p:nvSpPr>
        <p:spPr>
          <a:xfrm>
            <a:off x="10798212" y="4509876"/>
            <a:ext cx="343949" cy="2936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Immagine 24" descr="Immagine che contiene testo, orologio, clipart&#10;&#10;Descrizione generata automaticamente">
            <a:extLst>
              <a:ext uri="{FF2B5EF4-FFF2-40B4-BE49-F238E27FC236}">
                <a16:creationId xmlns:a16="http://schemas.microsoft.com/office/drawing/2014/main" id="{825BEFDE-A1A4-431B-A58F-3D9D1AAF59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16" y="4942192"/>
            <a:ext cx="1535542" cy="356328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4DD4F4F6-97AF-44A4-9437-AE51998A85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41" y="5192911"/>
            <a:ext cx="1396401" cy="640927"/>
          </a:xfrm>
          <a:prstGeom prst="rect">
            <a:avLst/>
          </a:prstGeom>
        </p:spPr>
      </p:pic>
      <p:sp>
        <p:nvSpPr>
          <p:cNvPr id="27" name="Segno di addizione 26">
            <a:extLst>
              <a:ext uri="{FF2B5EF4-FFF2-40B4-BE49-F238E27FC236}">
                <a16:creationId xmlns:a16="http://schemas.microsoft.com/office/drawing/2014/main" id="{827F9757-C496-4EA7-A2E9-84B2F5A6BE3F}"/>
              </a:ext>
            </a:extLst>
          </p:cNvPr>
          <p:cNvSpPr/>
          <p:nvPr/>
        </p:nvSpPr>
        <p:spPr>
          <a:xfrm>
            <a:off x="1308499" y="4814197"/>
            <a:ext cx="343949" cy="2936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905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Valle</dc:creator>
  <cp:lastModifiedBy>Andrea Valle</cp:lastModifiedBy>
  <cp:revision>10</cp:revision>
  <dcterms:created xsi:type="dcterms:W3CDTF">2022-01-23T10:12:13Z</dcterms:created>
  <dcterms:modified xsi:type="dcterms:W3CDTF">2022-01-24T10:36:41Z</dcterms:modified>
</cp:coreProperties>
</file>