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E58B8-7A06-45DC-8174-7669E7C98FA6}"/>
              </a:ext>
            </a:extLst>
          </p:cNvPr>
          <p:cNvSpPr>
            <a:spLocks noGrp="1"/>
          </p:cNvSpPr>
          <p:nvPr>
            <p:ph type="ctrTitle"/>
          </p:nvPr>
        </p:nvSpPr>
        <p:spPr/>
        <p:txBody>
          <a:bodyPr/>
          <a:lstStyle/>
          <a:p>
            <a:r>
              <a:rPr lang="es-MX" dirty="0"/>
              <a:t>GitHub para mi negocio.</a:t>
            </a:r>
          </a:p>
        </p:txBody>
      </p:sp>
      <p:sp>
        <p:nvSpPr>
          <p:cNvPr id="3" name="Subtítulo 2">
            <a:extLst>
              <a:ext uri="{FF2B5EF4-FFF2-40B4-BE49-F238E27FC236}">
                <a16:creationId xmlns:a16="http://schemas.microsoft.com/office/drawing/2014/main" id="{0E7C3709-AB2C-4DD8-88FD-94D0BA5478F4}"/>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9510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8FCE2-BA4D-4A94-9362-7DEB647CBE3E}"/>
              </a:ext>
            </a:extLst>
          </p:cNvPr>
          <p:cNvSpPr>
            <a:spLocks noGrp="1"/>
          </p:cNvSpPr>
          <p:nvPr>
            <p:ph type="title"/>
          </p:nvPr>
        </p:nvSpPr>
        <p:spPr>
          <a:xfrm>
            <a:off x="1" y="804518"/>
            <a:ext cx="11054854" cy="5291481"/>
          </a:xfrm>
        </p:spPr>
        <p:txBody>
          <a:bodyPr/>
          <a:lstStyle/>
          <a:p>
            <a:br>
              <a:rPr lang="es-MX" dirty="0"/>
            </a:br>
            <a:r>
              <a:rPr lang="es-MX" dirty="0"/>
              <a:t>                              Introducción.</a:t>
            </a:r>
          </a:p>
        </p:txBody>
      </p:sp>
    </p:spTree>
    <p:extLst>
      <p:ext uri="{BB962C8B-B14F-4D97-AF65-F5344CB8AC3E}">
        <p14:creationId xmlns:p14="http://schemas.microsoft.com/office/powerpoint/2010/main" val="3210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41A22-CDAC-4D75-835F-F0028453C43F}"/>
              </a:ext>
            </a:extLst>
          </p:cNvPr>
          <p:cNvSpPr>
            <a:spLocks noGrp="1"/>
          </p:cNvSpPr>
          <p:nvPr>
            <p:ph type="title"/>
          </p:nvPr>
        </p:nvSpPr>
        <p:spPr>
          <a:xfrm>
            <a:off x="424071" y="804519"/>
            <a:ext cx="10630784" cy="5662542"/>
          </a:xfrm>
        </p:spPr>
        <p:txBody>
          <a:bodyPr/>
          <a:lstStyle/>
          <a:p>
            <a:br>
              <a:rPr lang="es-MX" dirty="0"/>
            </a:br>
            <a:r>
              <a:rPr lang="es-MX" dirty="0"/>
              <a:t>                                     materiales</a:t>
            </a:r>
            <a:br>
              <a:rPr lang="es-MX" dirty="0"/>
            </a:br>
            <a:br>
              <a:rPr lang="es-MX" dirty="0"/>
            </a:br>
            <a:r>
              <a:rPr lang="es-MX" dirty="0"/>
              <a:t>   </a:t>
            </a:r>
            <a:r>
              <a:rPr lang="es-MX" sz="2800" dirty="0"/>
              <a:t>* </a:t>
            </a:r>
            <a:r>
              <a:rPr lang="es-MX" sz="2800" dirty="0" err="1"/>
              <a:t>github</a:t>
            </a:r>
            <a:r>
              <a:rPr lang="es-MX" sz="2800" dirty="0"/>
              <a:t> desktop</a:t>
            </a:r>
            <a:br>
              <a:rPr lang="es-MX" sz="2800" dirty="0"/>
            </a:br>
            <a:r>
              <a:rPr lang="es-MX" sz="2800" dirty="0"/>
              <a:t>     </a:t>
            </a:r>
            <a:br>
              <a:rPr lang="es-MX" sz="2800" dirty="0"/>
            </a:br>
            <a:r>
              <a:rPr lang="es-MX" sz="2800" dirty="0"/>
              <a:t>    * </a:t>
            </a:r>
            <a:r>
              <a:rPr lang="es-MX" sz="2800" dirty="0" err="1"/>
              <a:t>youtube</a:t>
            </a:r>
            <a:r>
              <a:rPr lang="es-MX" sz="2800" dirty="0"/>
              <a:t>(canal del profesor)</a:t>
            </a:r>
            <a:br>
              <a:rPr lang="es-MX" sz="2800" dirty="0"/>
            </a:br>
            <a:br>
              <a:rPr lang="es-MX" sz="2800" dirty="0"/>
            </a:br>
            <a:r>
              <a:rPr lang="es-MX" sz="2800" dirty="0"/>
              <a:t>    *visual </a:t>
            </a:r>
            <a:r>
              <a:rPr lang="es-MX" sz="2800" dirty="0" err="1"/>
              <a:t>code</a:t>
            </a:r>
            <a:br>
              <a:rPr lang="es-MX" sz="2800" dirty="0"/>
            </a:br>
            <a:r>
              <a:rPr lang="es-MX" sz="2800" dirty="0"/>
              <a:t>   </a:t>
            </a:r>
          </a:p>
        </p:txBody>
      </p:sp>
    </p:spTree>
    <p:extLst>
      <p:ext uri="{BB962C8B-B14F-4D97-AF65-F5344CB8AC3E}">
        <p14:creationId xmlns:p14="http://schemas.microsoft.com/office/powerpoint/2010/main" val="227614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423A0-4207-4855-A23E-B04153FCBE11}"/>
              </a:ext>
            </a:extLst>
          </p:cNvPr>
          <p:cNvSpPr>
            <a:spLocks noGrp="1"/>
          </p:cNvSpPr>
          <p:nvPr>
            <p:ph type="title"/>
          </p:nvPr>
        </p:nvSpPr>
        <p:spPr>
          <a:xfrm>
            <a:off x="1" y="804519"/>
            <a:ext cx="11054854" cy="6179377"/>
          </a:xfrm>
        </p:spPr>
        <p:txBody>
          <a:bodyPr/>
          <a:lstStyle/>
          <a:p>
            <a:br>
              <a:rPr lang="es-MX" dirty="0"/>
            </a:br>
            <a:r>
              <a:rPr lang="es-MX" dirty="0"/>
              <a:t>                                      métodos</a:t>
            </a:r>
            <a:br>
              <a:rPr lang="es-MX" dirty="0"/>
            </a:br>
            <a:br>
              <a:rPr lang="es-MX" dirty="0"/>
            </a:br>
            <a:r>
              <a:rPr lang="es-MX" dirty="0"/>
              <a:t>   </a:t>
            </a:r>
            <a:r>
              <a:rPr lang="es-MX" sz="2000" dirty="0"/>
              <a:t>inicie usando el GitHub pero lo intente hacer con una pagina web se me complico bastante, así que mejor lo hice desde la app de GitHub desktop, hice un nuevo repositorio lo que se me hizo mas fácil.</a:t>
            </a:r>
            <a:br>
              <a:rPr lang="es-MX" sz="2000" dirty="0"/>
            </a:br>
            <a:br>
              <a:rPr lang="es-MX" sz="2000" dirty="0"/>
            </a:br>
            <a:r>
              <a:rPr lang="es-MX" sz="2000" dirty="0"/>
              <a:t>https://andreavarguez4.github.io/</a:t>
            </a:r>
            <a:endParaRPr lang="es-MX" dirty="0"/>
          </a:p>
        </p:txBody>
      </p:sp>
    </p:spTree>
    <p:extLst>
      <p:ext uri="{BB962C8B-B14F-4D97-AF65-F5344CB8AC3E}">
        <p14:creationId xmlns:p14="http://schemas.microsoft.com/office/powerpoint/2010/main" val="28989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1DBF2-A9B3-4E45-8ED6-C7E157D99331}"/>
              </a:ext>
            </a:extLst>
          </p:cNvPr>
          <p:cNvSpPr>
            <a:spLocks noGrp="1"/>
          </p:cNvSpPr>
          <p:nvPr>
            <p:ph type="title"/>
          </p:nvPr>
        </p:nvSpPr>
        <p:spPr>
          <a:xfrm>
            <a:off x="1" y="804519"/>
            <a:ext cx="11054854" cy="5954090"/>
          </a:xfrm>
        </p:spPr>
        <p:txBody>
          <a:bodyPr/>
          <a:lstStyle/>
          <a:p>
            <a:r>
              <a:rPr lang="es-MX" dirty="0"/>
              <a:t> </a:t>
            </a:r>
            <a:br>
              <a:rPr lang="es-MX" dirty="0"/>
            </a:br>
            <a:r>
              <a:rPr lang="es-MX" dirty="0"/>
              <a:t>                                  Resultados</a:t>
            </a:r>
            <a:br>
              <a:rPr lang="es-MX" dirty="0"/>
            </a:br>
            <a:br>
              <a:rPr lang="es-MX" dirty="0"/>
            </a:br>
            <a:br>
              <a:rPr lang="es-MX" dirty="0"/>
            </a:br>
            <a:endParaRPr lang="es-MX" dirty="0"/>
          </a:p>
        </p:txBody>
      </p:sp>
      <p:pic>
        <p:nvPicPr>
          <p:cNvPr id="5" name="Imagen 4">
            <a:extLst>
              <a:ext uri="{FF2B5EF4-FFF2-40B4-BE49-F238E27FC236}">
                <a16:creationId xmlns:a16="http://schemas.microsoft.com/office/drawing/2014/main" id="{9895B2D3-CA99-4B01-BEB6-C0C32569101A}"/>
              </a:ext>
            </a:extLst>
          </p:cNvPr>
          <p:cNvPicPr>
            <a:picLocks noChangeAspect="1"/>
          </p:cNvPicPr>
          <p:nvPr/>
        </p:nvPicPr>
        <p:blipFill>
          <a:blip r:embed="rId2"/>
          <a:stretch>
            <a:fillRect/>
          </a:stretch>
        </p:blipFill>
        <p:spPr>
          <a:xfrm>
            <a:off x="265042" y="2093842"/>
            <a:ext cx="8269357" cy="3498576"/>
          </a:xfrm>
          <a:prstGeom prst="rect">
            <a:avLst/>
          </a:prstGeom>
        </p:spPr>
      </p:pic>
    </p:spTree>
    <p:extLst>
      <p:ext uri="{BB962C8B-B14F-4D97-AF65-F5344CB8AC3E}">
        <p14:creationId xmlns:p14="http://schemas.microsoft.com/office/powerpoint/2010/main" val="172956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CAB9A-4927-47DB-AD08-0D43483D78DF}"/>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8CEE6C55-9858-48AE-91D2-5B212BF4E61F}"/>
              </a:ext>
            </a:extLst>
          </p:cNvPr>
          <p:cNvPicPr>
            <a:picLocks noGrp="1" noChangeAspect="1"/>
          </p:cNvPicPr>
          <p:nvPr>
            <p:ph idx="1"/>
          </p:nvPr>
        </p:nvPicPr>
        <p:blipFill>
          <a:blip r:embed="rId2"/>
          <a:stretch>
            <a:fillRect/>
          </a:stretch>
        </p:blipFill>
        <p:spPr>
          <a:xfrm>
            <a:off x="117532" y="2241412"/>
            <a:ext cx="6135684" cy="3449638"/>
          </a:xfrm>
        </p:spPr>
      </p:pic>
      <p:pic>
        <p:nvPicPr>
          <p:cNvPr id="7" name="Imagen 6">
            <a:extLst>
              <a:ext uri="{FF2B5EF4-FFF2-40B4-BE49-F238E27FC236}">
                <a16:creationId xmlns:a16="http://schemas.microsoft.com/office/drawing/2014/main" id="{054D8476-5C77-4E1F-BC3D-7BEAABA2607C}"/>
              </a:ext>
            </a:extLst>
          </p:cNvPr>
          <p:cNvPicPr>
            <a:picLocks noChangeAspect="1"/>
          </p:cNvPicPr>
          <p:nvPr/>
        </p:nvPicPr>
        <p:blipFill>
          <a:blip r:embed="rId3"/>
          <a:stretch>
            <a:fillRect/>
          </a:stretch>
        </p:blipFill>
        <p:spPr>
          <a:xfrm>
            <a:off x="7209183" y="2315280"/>
            <a:ext cx="4015408" cy="3700758"/>
          </a:xfrm>
          <a:prstGeom prst="rect">
            <a:avLst/>
          </a:prstGeom>
        </p:spPr>
      </p:pic>
    </p:spTree>
    <p:extLst>
      <p:ext uri="{BB962C8B-B14F-4D97-AF65-F5344CB8AC3E}">
        <p14:creationId xmlns:p14="http://schemas.microsoft.com/office/powerpoint/2010/main" val="153694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95A8C-300C-41C0-ACF4-8863137D2B64}"/>
              </a:ext>
            </a:extLst>
          </p:cNvPr>
          <p:cNvSpPr>
            <a:spLocks noGrp="1"/>
          </p:cNvSpPr>
          <p:nvPr>
            <p:ph type="title"/>
          </p:nvPr>
        </p:nvSpPr>
        <p:spPr>
          <a:xfrm>
            <a:off x="0" y="804519"/>
            <a:ext cx="11054855" cy="5344490"/>
          </a:xfrm>
        </p:spPr>
        <p:txBody>
          <a:bodyPr/>
          <a:lstStyle/>
          <a:p>
            <a:br>
              <a:rPr lang="es-MX" dirty="0"/>
            </a:br>
            <a:r>
              <a:rPr lang="es-MX" dirty="0"/>
              <a:t>                                    discusión</a:t>
            </a:r>
            <a:br>
              <a:rPr lang="es-MX" dirty="0"/>
            </a:br>
            <a:br>
              <a:rPr lang="es-MX" dirty="0"/>
            </a:br>
            <a:br>
              <a:rPr lang="es-MX" dirty="0"/>
            </a:br>
            <a:r>
              <a:rPr lang="es-MX" sz="1800" dirty="0"/>
              <a:t>aun sigo batallando con la </a:t>
            </a:r>
            <a:r>
              <a:rPr lang="es-MX" sz="1800" dirty="0" err="1"/>
              <a:t>app,pero</a:t>
            </a:r>
            <a:r>
              <a:rPr lang="es-MX" sz="1800" dirty="0"/>
              <a:t> es </a:t>
            </a:r>
            <a:r>
              <a:rPr lang="es-MX" sz="1800" dirty="0" err="1"/>
              <a:t>buena,aprendí</a:t>
            </a:r>
            <a:r>
              <a:rPr lang="es-MX" sz="1800" dirty="0"/>
              <a:t> a actualizar los datos y crear repositorios </a:t>
            </a:r>
            <a:r>
              <a:rPr lang="es-MX" sz="1800"/>
              <a:t>usando comandos</a:t>
            </a:r>
            <a:endParaRPr lang="es-MX" sz="1800" dirty="0"/>
          </a:p>
        </p:txBody>
      </p:sp>
    </p:spTree>
    <p:extLst>
      <p:ext uri="{BB962C8B-B14F-4D97-AF65-F5344CB8AC3E}">
        <p14:creationId xmlns:p14="http://schemas.microsoft.com/office/powerpoint/2010/main" val="3163277379"/>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165</TotalTime>
  <Words>128</Words>
  <Application>Microsoft Office PowerPoint</Application>
  <PresentationFormat>Panorámica</PresentationFormat>
  <Paragraphs>6</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Gill Sans MT</vt:lpstr>
      <vt:lpstr>Galería</vt:lpstr>
      <vt:lpstr>GitHub para mi negocio.</vt:lpstr>
      <vt:lpstr>                               Introducción.</vt:lpstr>
      <vt:lpstr>                                      materiales     * github desktop           * youtube(canal del profesor)      *visual code    </vt:lpstr>
      <vt:lpstr>                                       métodos     inicie usando el GitHub pero lo intente hacer con una pagina web se me complico bastante, así que mejor lo hice desde la app de GitHub desktop, hice un nuevo repositorio lo que se me hizo mas fácil.  https://andreavarguez4.github.io/</vt:lpstr>
      <vt:lpstr>                                    Resultados   </vt:lpstr>
      <vt:lpstr>Presentación de PowerPoint</vt:lpstr>
      <vt:lpstr>                                     discusión   aun sigo batallando con la app,pero es buena,aprendí a actualizar los datos y crear repositorios usando comandos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para mi negocio.</dc:title>
  <dc:creator>Veronica Nahuat</dc:creator>
  <cp:lastModifiedBy>Veronica Nahuat</cp:lastModifiedBy>
  <cp:revision>9</cp:revision>
  <dcterms:created xsi:type="dcterms:W3CDTF">2020-09-27T18:35:33Z</dcterms:created>
  <dcterms:modified xsi:type="dcterms:W3CDTF">2020-09-27T21:21:27Z</dcterms:modified>
</cp:coreProperties>
</file>