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39" r:id="rId2"/>
    <p:sldId id="262" r:id="rId3"/>
    <p:sldId id="260" r:id="rId4"/>
    <p:sldId id="446" r:id="rId5"/>
    <p:sldId id="447" r:id="rId6"/>
    <p:sldId id="448" r:id="rId7"/>
    <p:sldId id="451" r:id="rId8"/>
    <p:sldId id="449" r:id="rId9"/>
    <p:sldId id="45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B7B4"/>
    <a:srgbClr val="F4C245"/>
    <a:srgbClr val="122B39"/>
    <a:srgbClr val="EB5C2E"/>
    <a:srgbClr val="006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3323" autoAdjust="0"/>
  </p:normalViewPr>
  <p:slideViewPr>
    <p:cSldViewPr snapToGrid="0">
      <p:cViewPr varScale="1">
        <p:scale>
          <a:sx n="111" d="100"/>
          <a:sy n="111" d="100"/>
        </p:scale>
        <p:origin x="3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5DA3C-BDF6-44EF-83ED-A29CA680A5AA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1FA71-43BA-430C-A352-65181A56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4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033C-FCAB-497A-826F-F6177604E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5B782-28EA-495E-8D1D-CAE6E338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CFA9-01E9-41AF-8CB4-F2FD11A3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D2D1-B645-4C22-8880-34DFB5DC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299D-989E-45FF-998D-E2108DE3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C508-D8EB-4980-ABF8-9CD6157F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70FC5-8888-4D6F-B163-444BCC18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BD5F-AC62-4B51-BA44-F1FCDE43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BA11-C547-4E9E-93CD-02FBB2A2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D0F8-3E41-418E-8AEC-1276E947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6285F-9BAC-4B83-B24B-0230ECE45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78CEC-D698-4550-A002-6BAB4D8E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A99F-81CF-4D13-B314-32DF549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D3C3-7CA7-4686-BD1E-09FE0095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77B4-610F-4B73-BC93-22A9A8B8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7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EE89-32EE-4A7D-BEDB-9675DEE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AE53-AAEC-4303-AB95-C85A7F7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ADDE-F001-4E1A-A49F-A41D68A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9690-A4B0-49F1-81BD-3D23BD29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7762-07CC-4D75-82FC-69EBB2F6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72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2BAD-5D59-4C2D-B3EE-50CFC111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3399-0C61-440E-A24E-C400F686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B6CD-5B48-4876-B647-5E8225D0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164-70C3-45EF-B868-7198B49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5600-198A-450C-B1C5-C347737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4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2A2-C56C-47AC-A8C2-F753E46A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359B-D33E-485F-A1BD-378908D6C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02306-411F-409D-9C4D-B6DBF6876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4C83-8471-4A8B-9315-65D989A8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326B-A0BD-4CF4-8066-7FEC9AD0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B7D3-84E0-4C60-A69A-58248B91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08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EC8C-2057-4FFF-B6DD-0ED59F4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06AD-1D7C-4A04-AA13-CA869737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648B2-97FE-462D-B558-5646613A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275E-4E75-488B-91E6-60DFB9143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F5187-EF06-4A5D-AF91-24A49D0D9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ADF42-CEE1-4D7A-AF1A-97CB7E55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7781E-4B89-4D61-8A4F-2F24E6D6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784D-1EA7-4F95-87C8-D1B062E8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2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42E7-1599-4288-AF57-F456C8BC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9CA69-AE78-40A1-9A2E-7AEB9780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9597E-43D5-45CA-9356-A6CB9630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E1D0B-D80D-4796-ADED-D7192218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04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84C1B-A6E1-4B22-A874-F5368DAC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6B760-5B22-4759-AE34-9C24EC66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E8F2-5B51-406D-934E-F3CD7839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8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2D4F-C8B6-43E9-8503-65D03C6B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7F7D-F981-4817-8123-BC73A249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8BCE-EF5D-4D0E-9AFA-29360A73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7CDF-0048-49EA-990F-1483CD6F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87C84-90E3-4CEA-8FDD-5C745495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DC24-1D20-444D-9C04-B0D751C3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1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502C-C2C6-487C-80C6-09B63516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31D8-0731-42A2-9C7F-3D74589FB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5679D-FA05-4E1E-A781-5FCCB80CB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5EAC-CEFD-4A2A-8C6C-E86B4AC4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B074-78F3-4BFE-A028-F9F9BF95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4F4C-B7A7-48DE-AF4F-9A9E8D85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0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CFAAF-51AB-4207-BD90-4C64341E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71C5-4F64-4B3C-8A2A-F6EE6A51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0837-F408-4114-989E-420038729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1D2DD-F029-4FB0-BB12-3B6037A6356B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F1DC-21E3-4273-8D5D-3823AF731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639B-038B-4CA0-8E4B-94A601045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09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ristol-ac-uk.zoom.us/j/97272133796?pwd=R0s5d2xuaTByTks0YnR5RDRuVzVsUT09" TargetMode="External"/><Relationship Id="rId2" Type="http://schemas.openxmlformats.org/officeDocument/2006/relationships/hyperlink" Target="https://bristol-ac-uk.zoom.us/j/97218657850?pwd=ajJhaUl0UEVJNFdPRGZLOFhad0hZUT0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ristol-ac-uk.zoom.us/j/6747762969?pwd=K0l5WVJqOU5UMi9qOEdIZTcyUmZzQT0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7EC5CB00-17DC-42A2-AA50-C9508EB2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9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728" y="3249546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</a:t>
            </a:r>
            <a:b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Science</a:t>
            </a:r>
            <a:r>
              <a:rPr lang="en-GB" sz="72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sz="72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br>
              <a:rPr lang="en-GB" sz="72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4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Week 1</a:t>
            </a:r>
            <a:r>
              <a:rPr lang="en-GB" sz="40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r>
              <a:rPr lang="en-GB" sz="4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Online workshop</a:t>
            </a:r>
            <a:br>
              <a:rPr lang="en-GB" sz="49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University of Bristol</a:t>
            </a:r>
            <a:br>
              <a:rPr lang="en-GB" sz="2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Autumn 2021</a:t>
            </a:r>
            <a:b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endParaRPr lang="en-GB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D2A013-A6CA-4DED-8683-7E7C43DF3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457" y="0"/>
            <a:ext cx="3396543" cy="539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Week 1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Online workshop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881076"/>
            <a:ext cx="11445948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Reminder: Office hours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Richard. 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Monday, 17.00-18.00 (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Zoom link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Denes. 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Thursday, 15.00-16.00 (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Zoom link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Charlie.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Friday, 15.30-16.30 (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Zoom link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)</a:t>
            </a:r>
            <a:endParaRPr lang="en-GB" b="1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54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349" y="1295617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Science </a:t>
            </a:r>
            <a:b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projects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9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12700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Science projects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223496"/>
            <a:ext cx="11445948" cy="532970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Set out a question you are interested in and answer it using data.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Some ideas: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Is Bitcoin really digital gold?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How does the return, volatility of BTC compare to precious metals?</a:t>
            </a:r>
          </a:p>
          <a:p>
            <a:pPr marL="914400" lvl="1" indent="-457200">
              <a:lnSpc>
                <a:spcPct val="150000"/>
              </a:lnSpc>
              <a:buAutoNum type="arabicPeriod" startAt="2"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Does GDP lead to gold medals?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GDP per capita and Olympic success, over time.</a:t>
            </a:r>
          </a:p>
          <a:p>
            <a:pPr marL="914400" lvl="1" indent="-457200">
              <a:lnSpc>
                <a:spcPct val="150000"/>
              </a:lnSpc>
              <a:buAutoNum type="arabicPeriod" startAt="3"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Is inflation miss-measured?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Comparing official price data with reports from scrapers</a:t>
            </a:r>
          </a:p>
          <a:p>
            <a:pPr marL="800100" lvl="1" indent="-342900">
              <a:lnSpc>
                <a:spcPct val="150000"/>
              </a:lnSpc>
              <a:buAutoNum type="arabicPeriod" startAt="4"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 Covid and the housing market.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Which areas saw the biggest changes in prices?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5.</a:t>
            </a: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Wages and productivity – a local approach.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Does local productivity drive changes in wages?</a:t>
            </a: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32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12700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Science projects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223496"/>
            <a:ext cx="11445948" cy="532970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More ideas: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6.</a:t>
            </a: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Gun control and education outcomes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Is there a relationship between gun control legislation and school outcomes in the US?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7.</a:t>
            </a: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Gambling and the economy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Do people gamble more during a recession?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8.</a:t>
            </a: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Female literacy rates in emerging markets over time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How have female literacy rates in emerging markets evolved over time, under different political regimes?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9.</a:t>
            </a: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Pollution and mental health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Does living in a polluted area have a causal impact on people’s mental wellbeing?</a:t>
            </a:r>
          </a:p>
          <a:p>
            <a:pPr marL="800100" lvl="1" indent="-342900">
              <a:lnSpc>
                <a:spcPct val="150000"/>
              </a:lnSpc>
              <a:buAutoNum type="arabicPeriod" startAt="10"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 The rise of far-right populism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Comparing labour market trends with vote share/support for far-right political parties</a:t>
            </a:r>
          </a:p>
        </p:txBody>
      </p:sp>
    </p:spTree>
    <p:extLst>
      <p:ext uri="{BB962C8B-B14F-4D97-AF65-F5344CB8AC3E}">
        <p14:creationId xmlns:p14="http://schemas.microsoft.com/office/powerpoint/2010/main" val="244482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12700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Science projects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223496"/>
            <a:ext cx="11445948" cy="532970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Even more ideas: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11.</a:t>
            </a: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Sustainable energy transition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Which countries are leading the transition to renewables?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12.</a:t>
            </a: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Climate change and natural disasters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Have natural disasters become more frequent across the globe in the past two centuries?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13.</a:t>
            </a: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Electric vehicle adoption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Where and which are the most popular electric vehicles?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14.</a:t>
            </a: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Jevon’s Paradox in transportation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Do people drive more as their cars get more efficient? How about when they go electric?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15.	Gaming live-streamers and company sponsorship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Who are the most popular live streamers? Does this translate to more income to the game companies?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16.	Crypto economy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Altcoins: do listings on an exchange, ICOs/IEOs work? What is the effect on the token price?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GB" sz="16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86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1"/>
            <a:ext cx="10515600" cy="1121896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Marking criteria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007596"/>
            <a:ext cx="11445948" cy="573610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20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Accessibility.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Hosted on a GitHub page – open data approach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Clear link to data and notes in code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Mobile first: site should be clear on a smartphone screen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20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Design.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Clarity of question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Choice of data sets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Empirical approach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20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Automation.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Use of APIs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Replicability of project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20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Impact.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Key takeaways from the project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Interactivity of the data	</a:t>
            </a:r>
            <a:endParaRPr lang="en-GB" sz="1400" b="1" dirty="0">
              <a:solidFill>
                <a:prstClr val="white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20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Description.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Clarity of write up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Logical steps from data to conclusions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Does the project stimulate further work?</a:t>
            </a:r>
          </a:p>
          <a:p>
            <a:pPr lvl="1">
              <a:lnSpc>
                <a:spcPct val="100000"/>
              </a:lnSpc>
            </a:pPr>
            <a:endParaRPr lang="en-GB" sz="1400" dirty="0">
              <a:solidFill>
                <a:prstClr val="white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GB" sz="16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GB" sz="16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lvl="1">
              <a:lnSpc>
                <a:spcPct val="100000"/>
              </a:lnSpc>
            </a:pPr>
            <a:endParaRPr lang="en-GB" sz="16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lvl="1">
              <a:lnSpc>
                <a:spcPct val="150000"/>
              </a:lnSpc>
            </a:pPr>
            <a:endParaRPr lang="en-GB" sz="16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39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1"/>
            <a:ext cx="10515600" cy="1121896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Online workshop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1121897"/>
            <a:ext cx="11712575" cy="5736104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GB" sz="2000" b="1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Today: </a:t>
            </a:r>
            <a:r>
              <a:rPr lang="en-GB" sz="20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Scoping out projects</a:t>
            </a:r>
          </a:p>
          <a:p>
            <a:pPr lvl="1">
              <a:lnSpc>
                <a:spcPct val="100000"/>
              </a:lnSpc>
            </a:pPr>
            <a:r>
              <a:rPr lang="en-GB" sz="2000" b="1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Questions</a:t>
            </a:r>
            <a:r>
              <a:rPr lang="en-GB" sz="20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to </a:t>
            </a:r>
            <a:r>
              <a:rPr lang="en-GB" sz="2000" b="1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answer:</a:t>
            </a: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What is the question I want to answer? </a:t>
            </a:r>
            <a:r>
              <a:rPr lang="en-GB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(Think of two or three)</a:t>
            </a: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Does data exist?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GB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(Can you find an API, or a website displaying the information you can scrape?)</a:t>
            </a: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What would my data plan be?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GB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(How often would you access the data? A set number of times? Every day?)</a:t>
            </a: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What analysis will I use? </a:t>
            </a:r>
            <a:r>
              <a:rPr lang="en-GB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(Are you looking for correlations? Causation? How things change over time?)</a:t>
            </a: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Is my project:</a:t>
            </a:r>
          </a:p>
          <a:p>
            <a:pPr lvl="3">
              <a:lnSpc>
                <a:spcPct val="100000"/>
              </a:lnSpc>
            </a:pPr>
            <a:r>
              <a:rPr lang="en-GB" sz="20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Interesting?</a:t>
            </a:r>
          </a:p>
          <a:p>
            <a:pPr lvl="3">
              <a:lnSpc>
                <a:spcPct val="100000"/>
              </a:lnSpc>
            </a:pPr>
            <a:r>
              <a:rPr lang="en-GB" sz="20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Novel?</a:t>
            </a:r>
          </a:p>
          <a:p>
            <a:pPr lvl="3">
              <a:lnSpc>
                <a:spcPct val="100000"/>
              </a:lnSpc>
            </a:pPr>
            <a:r>
              <a:rPr lang="en-GB" sz="20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Challenging?</a:t>
            </a:r>
          </a:p>
          <a:p>
            <a:pPr lvl="3">
              <a:lnSpc>
                <a:spcPct val="100000"/>
              </a:lnSpc>
            </a:pPr>
            <a:r>
              <a:rPr lang="en-GB" sz="20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Realistic?</a:t>
            </a: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endParaRPr lang="en-GB" sz="1600" b="1" dirty="0">
              <a:solidFill>
                <a:prstClr val="white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GB" sz="2000" dirty="0">
              <a:solidFill>
                <a:prstClr val="white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GB" sz="16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GB" sz="16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lvl="1">
              <a:lnSpc>
                <a:spcPct val="100000"/>
              </a:lnSpc>
            </a:pPr>
            <a:endParaRPr lang="en-GB" sz="16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lvl="1">
              <a:lnSpc>
                <a:spcPct val="150000"/>
              </a:lnSpc>
            </a:pPr>
            <a:endParaRPr lang="en-GB" sz="16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85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626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Circular Std Book</vt:lpstr>
      <vt:lpstr>Office Theme</vt:lpstr>
      <vt:lpstr>PowerPoint Presentation</vt:lpstr>
      <vt:lpstr>Data Science.  Week 1. Online workshop University of Bristol Autumn 2021 </vt:lpstr>
      <vt:lpstr>Week 1. Online workshop</vt:lpstr>
      <vt:lpstr>Data Science  projects.</vt:lpstr>
      <vt:lpstr>Data Science projects. </vt:lpstr>
      <vt:lpstr>Data Science projects. </vt:lpstr>
      <vt:lpstr>Data Science projects. </vt:lpstr>
      <vt:lpstr>Marking criteria. </vt:lpstr>
      <vt:lpstr>Online workshop.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Economics.</dc:title>
  <dc:creator>Xenia Levantis</dc:creator>
  <cp:lastModifiedBy>Csala, Denes</cp:lastModifiedBy>
  <cp:revision>68</cp:revision>
  <dcterms:created xsi:type="dcterms:W3CDTF">2021-07-20T09:12:48Z</dcterms:created>
  <dcterms:modified xsi:type="dcterms:W3CDTF">2021-09-30T14:02:50Z</dcterms:modified>
</cp:coreProperties>
</file>