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0A62-FB1E-45ED-807F-0FE5695C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A2849-DC68-4631-A758-1CD0CED4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3396-1D6D-4D80-88BE-16C9302D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B71-1449-4C42-8095-B4AAF8A7AFA6}" type="datetimeFigureOut">
              <a:rPr lang="en-SE" smtClean="0"/>
              <a:t>2021-04-23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E461-2659-4A98-AE23-7556DC52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CD0B1-E38A-4822-BFC5-913DFDE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63F-4EA7-466A-B44D-9938AA34D7C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962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D60F-582A-4ACA-9151-DAF23AC5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92897-F3B9-4B14-937D-ECE99B78D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D6DE-F6B2-459F-8832-38404337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B71-1449-4C42-8095-B4AAF8A7AFA6}" type="datetimeFigureOut">
              <a:rPr lang="en-SE" smtClean="0"/>
              <a:t>2021-04-23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DB535-91A2-4D40-B227-6038A08B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99F5-442D-4B01-B6FB-CEC6E957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63F-4EA7-466A-B44D-9938AA34D7C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788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0E37B-D544-47AA-899F-1D0EAF2B8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8171B-ABD9-498B-9D05-7A15352DE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67D5-1687-463E-A396-AAE429DA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B71-1449-4C42-8095-B4AAF8A7AFA6}" type="datetimeFigureOut">
              <a:rPr lang="en-SE" smtClean="0"/>
              <a:t>2021-04-23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CB77-B9E8-491C-B31F-830B1C4F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6755-E34C-4F0F-BFD1-863997FD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63F-4EA7-466A-B44D-9938AA34D7C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143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B7FA-A643-45CD-9DF9-A5B84414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36B0-6EBF-4B3C-8128-2F81180C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7C22-0F11-4732-8D10-4B220B50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B71-1449-4C42-8095-B4AAF8A7AFA6}" type="datetimeFigureOut">
              <a:rPr lang="en-SE" smtClean="0"/>
              <a:t>2021-04-23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BC53-07EC-41E9-BDFD-D35FBDB8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8A61-2DCE-48C3-BC6F-059E84CF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63F-4EA7-466A-B44D-9938AA34D7C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8573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B457-0956-4771-8624-5C7B9DEC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55572-FD43-4032-9BC0-4B471C82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A1B8-B6A5-47A4-A326-BB708FB2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B71-1449-4C42-8095-B4AAF8A7AFA6}" type="datetimeFigureOut">
              <a:rPr lang="en-SE" smtClean="0"/>
              <a:t>2021-04-23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560C-701C-4CC8-B56D-297D2604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44B7-AFF9-4650-ADB2-34F79D81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63F-4EA7-466A-B44D-9938AA34D7C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129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0561-46C0-4909-A4D5-B080AC24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185A9-2A27-4BA1-BDE5-8B2557992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19A30-7123-4013-88EC-122AE3DD4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5AE4A-398F-4462-8A46-8994222E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B71-1449-4C42-8095-B4AAF8A7AFA6}" type="datetimeFigureOut">
              <a:rPr lang="en-SE" smtClean="0"/>
              <a:t>2021-04-23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3FDA-9F84-4456-8455-FFCEECAA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C94A-299B-4E16-BC57-43A1317B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63F-4EA7-466A-B44D-9938AA34D7C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366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33F1-C817-4483-AAA8-E19DB55B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D9221-6703-4B3F-BA7E-7E4B87B1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05238-00CB-4F25-9D6A-94C64B5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33E93-922D-4CB6-B37C-AB79C90E8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4DC70-858A-42EC-959B-6C8E1A936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C369D-F7BF-40D8-9E93-9B8998C3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B71-1449-4C42-8095-B4AAF8A7AFA6}" type="datetimeFigureOut">
              <a:rPr lang="en-SE" smtClean="0"/>
              <a:t>2021-04-23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4B907-7FD6-44A9-977A-4AA4EC03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D31B2-D302-4B2A-948B-27C12693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63F-4EA7-466A-B44D-9938AA34D7C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787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5D70-38D0-4225-A252-903246C4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AC2C3-7B7D-4B31-B064-ED66A43A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B71-1449-4C42-8095-B4AAF8A7AFA6}" type="datetimeFigureOut">
              <a:rPr lang="en-SE" smtClean="0"/>
              <a:t>2021-04-23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63C38-0DD0-4ECA-9647-9B9B57B3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C96B0-A954-41E3-9D87-3EA907B8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63F-4EA7-466A-B44D-9938AA34D7C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152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0502F-402A-4512-BC40-8C31C5BC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B71-1449-4C42-8095-B4AAF8A7AFA6}" type="datetimeFigureOut">
              <a:rPr lang="en-SE" smtClean="0"/>
              <a:t>2021-04-23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5CAB0-888A-429E-A983-95E64529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0D250-4D81-4B2D-B134-73FCADF2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63F-4EA7-466A-B44D-9938AA34D7C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528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D1AD-A322-4951-87F8-152862C3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612E-85FA-4430-8D49-C46D6DB8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A1C47-E44C-4E1B-A899-8F55C613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7849D-F891-467B-BEB9-B428475B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B71-1449-4C42-8095-B4AAF8A7AFA6}" type="datetimeFigureOut">
              <a:rPr lang="en-SE" smtClean="0"/>
              <a:t>2021-04-23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78245-69F9-475D-BF78-C9D68998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33E20-E8B0-4489-B3E9-CC9C8ADE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63F-4EA7-466A-B44D-9938AA34D7C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4230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FA4E-0414-4431-8B90-1A7C5C38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3F352-E293-4795-B153-B369C34CB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49560-F76C-48BA-B8D9-55D79C030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5B8E0-8016-4071-9502-478C85E6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1B71-1449-4C42-8095-B4AAF8A7AFA6}" type="datetimeFigureOut">
              <a:rPr lang="en-SE" smtClean="0"/>
              <a:t>2021-04-23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55243-3B41-43B7-AFEB-25678B9D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F9833-D67E-41FB-B7B1-BFDC5837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63F-4EA7-466A-B44D-9938AA34D7C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51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3C602-BD0C-4A13-83C8-68435134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6C1EB-6125-485F-BED7-F64D8B6B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3302-F191-4040-91FE-D3CD25CA6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1B71-1449-4C42-8095-B4AAF8A7AFA6}" type="datetimeFigureOut">
              <a:rPr lang="en-SE" smtClean="0"/>
              <a:t>2021-04-23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9926-E730-48F8-8093-F85837072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46A6-99BD-454F-A4FC-991A4E7CC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63F-4EA7-466A-B44D-9938AA34D7C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070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F956287-6CBD-48AB-8959-864BB9E2A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15418"/>
            <a:ext cx="120015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BF9C23-39F1-4BE9-900A-4F0EFBF52257}"/>
              </a:ext>
            </a:extLst>
          </p:cNvPr>
          <p:cNvSpPr txBox="1"/>
          <p:nvPr/>
        </p:nvSpPr>
        <p:spPr>
          <a:xfrm>
            <a:off x="243191" y="214009"/>
            <a:ext cx="7445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STARSS modality 1</a:t>
            </a:r>
          </a:p>
          <a:p>
            <a:r>
              <a:rPr lang="en-GB" dirty="0"/>
              <a:t>Evolution of populations</a:t>
            </a:r>
          </a:p>
          <a:p>
            <a:r>
              <a:rPr lang="en-GB" dirty="0" err="1"/>
              <a:t>tau_R</a:t>
            </a:r>
            <a:r>
              <a:rPr lang="en-GB" dirty="0"/>
              <a:t> = 100us, rsEGFP2_8states, 488pw 5KW/cm2, 405pw 50KW/cm2 250ns</a:t>
            </a:r>
            <a:endParaRPr lang="en-SE" dirty="0"/>
          </a:p>
          <a:p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0A2CC-FA60-4FC6-9A53-DD4714E60F1A}"/>
              </a:ext>
            </a:extLst>
          </p:cNvPr>
          <p:cNvSpPr txBox="1"/>
          <p:nvPr/>
        </p:nvSpPr>
        <p:spPr>
          <a:xfrm>
            <a:off x="196301" y="1649043"/>
            <a:ext cx="95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Ground</a:t>
            </a:r>
          </a:p>
          <a:p>
            <a:r>
              <a:rPr lang="en-GB" dirty="0"/>
              <a:t>on-state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2D684-4811-4B1D-BDF2-BDA8D4653359}"/>
              </a:ext>
            </a:extLst>
          </p:cNvPr>
          <p:cNvSpPr txBox="1"/>
          <p:nvPr/>
        </p:nvSpPr>
        <p:spPr>
          <a:xfrm>
            <a:off x="196300" y="3032151"/>
            <a:ext cx="95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Excited</a:t>
            </a:r>
          </a:p>
          <a:p>
            <a:r>
              <a:rPr lang="en-GB" dirty="0"/>
              <a:t>on-state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AD312-D5BC-4686-95A8-2F4D7B370C66}"/>
              </a:ext>
            </a:extLst>
          </p:cNvPr>
          <p:cNvSpPr txBox="1"/>
          <p:nvPr/>
        </p:nvSpPr>
        <p:spPr>
          <a:xfrm>
            <a:off x="196300" y="4263290"/>
            <a:ext cx="97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Ground</a:t>
            </a:r>
          </a:p>
          <a:p>
            <a:r>
              <a:rPr lang="en-GB" dirty="0"/>
              <a:t>off-state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88FCF-1011-44D7-869A-1BDA7ABCCD1C}"/>
              </a:ext>
            </a:extLst>
          </p:cNvPr>
          <p:cNvSpPr txBox="1"/>
          <p:nvPr/>
        </p:nvSpPr>
        <p:spPr>
          <a:xfrm>
            <a:off x="196300" y="5646398"/>
            <a:ext cx="128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Ground</a:t>
            </a:r>
          </a:p>
          <a:p>
            <a:r>
              <a:rPr lang="en-GB" dirty="0"/>
              <a:t>off-state-cis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5515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63B7D5BE-1CFA-4E97-B934-02F0A4850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92"/>
            <a:ext cx="12192000" cy="5225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800485-063F-47A2-ADCC-4735CC7D439F}"/>
              </a:ext>
            </a:extLst>
          </p:cNvPr>
          <p:cNvSpPr txBox="1"/>
          <p:nvPr/>
        </p:nvSpPr>
        <p:spPr>
          <a:xfrm>
            <a:off x="243191" y="214009"/>
            <a:ext cx="4947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STARSS modality 2</a:t>
            </a:r>
          </a:p>
          <a:p>
            <a:r>
              <a:rPr lang="en-GB" dirty="0"/>
              <a:t>Evolution of orientational populations</a:t>
            </a:r>
          </a:p>
          <a:p>
            <a:r>
              <a:rPr lang="en-GB" dirty="0" err="1"/>
              <a:t>tau_R</a:t>
            </a:r>
            <a:r>
              <a:rPr lang="en-GB" dirty="0"/>
              <a:t> = 100us, rsEGFP2_4states, 488pw 5KW/cm2 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ACF40-30EB-45FA-8795-8A3000229173}"/>
              </a:ext>
            </a:extLst>
          </p:cNvPr>
          <p:cNvSpPr txBox="1"/>
          <p:nvPr/>
        </p:nvSpPr>
        <p:spPr>
          <a:xfrm>
            <a:off x="148492" y="2282089"/>
            <a:ext cx="95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Ground</a:t>
            </a:r>
          </a:p>
          <a:p>
            <a:r>
              <a:rPr lang="en-GB" dirty="0"/>
              <a:t>on-state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3AC63-9EBE-473A-BF4C-3A7DCB214334}"/>
              </a:ext>
            </a:extLst>
          </p:cNvPr>
          <p:cNvSpPr txBox="1"/>
          <p:nvPr/>
        </p:nvSpPr>
        <p:spPr>
          <a:xfrm>
            <a:off x="148491" y="3665197"/>
            <a:ext cx="95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Excited</a:t>
            </a:r>
          </a:p>
          <a:p>
            <a:r>
              <a:rPr lang="en-GB" dirty="0"/>
              <a:t>on-state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04E7F-4A1C-4CA3-B313-A820622D9F02}"/>
              </a:ext>
            </a:extLst>
          </p:cNvPr>
          <p:cNvSpPr txBox="1"/>
          <p:nvPr/>
        </p:nvSpPr>
        <p:spPr>
          <a:xfrm>
            <a:off x="148491" y="4896336"/>
            <a:ext cx="97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Ground</a:t>
            </a:r>
          </a:p>
          <a:p>
            <a:r>
              <a:rPr lang="en-GB" dirty="0"/>
              <a:t>off-state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1504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Volpato</dc:creator>
  <cp:lastModifiedBy>Andrea Volpato</cp:lastModifiedBy>
  <cp:revision>15</cp:revision>
  <dcterms:created xsi:type="dcterms:W3CDTF">2021-04-23T16:48:30Z</dcterms:created>
  <dcterms:modified xsi:type="dcterms:W3CDTF">2021-04-23T16:52:55Z</dcterms:modified>
</cp:coreProperties>
</file>