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C8E7-395E-4F8C-AA86-318187548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5B82E-DA22-4631-92C3-4114C9B51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6AE72-F214-4D20-A589-B78ED5E5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5C4D-11ED-421C-BB97-B32FDD31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BA13-85C7-470C-9433-4FD3C262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63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3FD4-2402-4056-B5C9-2A463F06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2FE2-F4F9-43BE-90E5-D3365137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D8EC-135E-4BC5-ABB2-2DE68F45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954B7-E39C-4293-92F2-486BEBFD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7668-E26A-4A9C-A044-39B47B29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13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34A49-2202-441A-9AED-B49B20528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8F801-ACD2-484C-A555-ACEEF4F2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4032-7086-4333-83A1-467BF078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6B05-52CB-4304-9336-604A0B8B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69E14-60C5-46F1-8E31-E7E39AB6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97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6C42-3289-4DC6-BCDB-87B415D6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D417-84F6-406E-9AF4-D34EFF35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67F6-7FA4-4EB2-AAA0-A416EB25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9ABF-8A3B-4A42-9F33-0F39C74E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9B13C-7DB5-44E2-A6BB-FFCA1803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63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31A-6FF9-4ACA-843C-0FA785D3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863D-DC38-4064-9A44-28A9DDA8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F7E5-1503-45FE-95BE-B692F04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32CD-C3A2-4D31-9FF5-8A3865BF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BF33-CBF5-4084-A525-736AD095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781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6788-E53B-4FDC-863A-976A6BC9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7B40-A3EB-4034-88B8-5153421DA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C7E8F-7364-4347-92B2-7DEADC44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FD24-8F00-45EF-91D1-CB5F9E9D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F2A9-2F6B-4AD6-99EF-A35A912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D828B-B52F-4F2C-92BB-ECA628E6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509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A7A3-82D3-4435-A6FA-CC0042FF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C29C-5520-4B62-A7EC-D6C96E63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BB52E-4FA0-4B7D-9C53-245952831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24E8D-B298-491A-83AE-8F2B0B9E1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968E3-F4C0-4EFF-915C-B957CC661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1D2F7-093E-4A86-A5B1-F378A180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3C4A9-A9BB-42E6-8D02-404E209E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9CCAD-49D0-4653-BC58-B8F5D37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074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249D-74E9-41B1-B68D-0639B486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B223A-4C0C-4CC9-B543-469796A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ACC22-B11A-4FEF-839F-3CC1B442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A898E-F4B3-423F-8DB2-160B35AD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008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6CA4F-BB85-494F-9771-0ECAC606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92A63-ACEE-4D9B-96DB-DFCCFF30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3BD66-B32D-46BD-8879-B8D836F7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122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1F10-BDFC-4DAC-AD5F-CA1624D6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3123-EEFE-4A44-9133-221E39DD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14108-E73D-4CB7-BABF-0050C9A7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51BEA-D101-455D-A187-1D77E0C4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4BD83-8CCB-426D-9578-8F5D8FA5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38BF-70BD-4584-B168-3AD141DB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266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540-8875-48DE-B6C0-D9F5AF9F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83961-CC89-4558-ABDE-2191FD1C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3B6D0-3DD5-4FE7-B472-60DC4A02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8DCEA-0B19-495A-8486-3A1CEACE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519A-BF1F-46F2-BE1D-415652C0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9896D-E13D-4204-9CA8-AD90F462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11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61346-916E-4B00-8174-9F8A0DA5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F9489-FECB-4A96-8A92-20FEAFB5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2EB0-F6A5-4AE6-9CFF-935AC5B34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5A7E-761A-45C7-BF49-E8AA83444E5D}" type="datetimeFigureOut">
              <a:rPr lang="en-SE" smtClean="0"/>
              <a:t>2021-03-26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F5E6-7720-4831-8088-BEC2A8EB6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FE91-AC91-464C-8031-D9713A1A3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4BFD-33DD-4575-947B-B20EA9EE712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378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A5B1131-935F-4D5B-B2D7-D6C27D217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17"/>
          <a:stretch/>
        </p:blipFill>
        <p:spPr>
          <a:xfrm>
            <a:off x="1901951" y="102737"/>
            <a:ext cx="8388098" cy="66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752CF29-5C8B-4587-B116-108D3F2C2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83"/>
          <a:stretch/>
        </p:blipFill>
        <p:spPr>
          <a:xfrm>
            <a:off x="1340429" y="627889"/>
            <a:ext cx="9511142" cy="56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F7CFD-9CED-49DE-97E2-D2F0A570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413" y="961808"/>
            <a:ext cx="5877172" cy="5896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BA732-D8FE-4229-88F5-932CFED78011}"/>
              </a:ext>
            </a:extLst>
          </p:cNvPr>
          <p:cNvSpPr txBox="1"/>
          <p:nvPr/>
        </p:nvSpPr>
        <p:spPr>
          <a:xfrm>
            <a:off x="7011998" y="403502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K_21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3603C-DA32-4703-8C4B-DF00DD01B117}"/>
              </a:ext>
            </a:extLst>
          </p:cNvPr>
          <p:cNvSpPr txBox="1"/>
          <p:nvPr/>
        </p:nvSpPr>
        <p:spPr>
          <a:xfrm>
            <a:off x="8816826" y="231311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K_12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5021F-55E8-4B62-97F0-B33099820D37}"/>
              </a:ext>
            </a:extLst>
          </p:cNvPr>
          <p:cNvSpPr txBox="1"/>
          <p:nvPr/>
        </p:nvSpPr>
        <p:spPr>
          <a:xfrm>
            <a:off x="8816826" y="576727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K_32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58EFC8-F882-492E-BE78-5873A60E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5" y="965694"/>
            <a:ext cx="2199298" cy="2173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CBF073-B529-409E-9C3C-0A5492A62FD5}"/>
              </a:ext>
            </a:extLst>
          </p:cNvPr>
          <p:cNvSpPr txBox="1"/>
          <p:nvPr/>
        </p:nvSpPr>
        <p:spPr>
          <a:xfrm>
            <a:off x="897883" y="512402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Diffusion rates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1112D-19F4-4A97-B0E8-1624164CBA55}"/>
              </a:ext>
            </a:extLst>
          </p:cNvPr>
          <p:cNvSpPr txBox="1"/>
          <p:nvPr/>
        </p:nvSpPr>
        <p:spPr>
          <a:xfrm>
            <a:off x="6471139" y="696085"/>
            <a:ext cx="13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rates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FA7FF-54F8-4056-AAF1-C664159FAC68}"/>
              </a:ext>
            </a:extLst>
          </p:cNvPr>
          <p:cNvSpPr txBox="1"/>
          <p:nvPr/>
        </p:nvSpPr>
        <p:spPr>
          <a:xfrm>
            <a:off x="352213" y="17542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2FB1C-6A75-401A-8B0A-6B6D6719038D}"/>
              </a:ext>
            </a:extLst>
          </p:cNvPr>
          <p:cNvSpPr txBox="1"/>
          <p:nvPr/>
        </p:nvSpPr>
        <p:spPr>
          <a:xfrm>
            <a:off x="5776434" y="372523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</a:t>
            </a:r>
            <a:endParaRPr lang="en-S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85C2EE-CAA2-4162-9243-76024E6F2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62" y="1993534"/>
            <a:ext cx="1821266" cy="1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0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6BD628E-D2E8-49E7-8EE5-64111309D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7"/>
          <a:stretch/>
        </p:blipFill>
        <p:spPr>
          <a:xfrm>
            <a:off x="1910079" y="372706"/>
            <a:ext cx="8371842" cy="61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8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D7BDAD-EDCC-4AA1-8F4E-E63260E1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257" y="793939"/>
            <a:ext cx="5569512" cy="5649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63783-746F-4CFE-9F86-EA40B10D8F8A}"/>
              </a:ext>
            </a:extLst>
          </p:cNvPr>
          <p:cNvSpPr txBox="1"/>
          <p:nvPr/>
        </p:nvSpPr>
        <p:spPr>
          <a:xfrm>
            <a:off x="4217724" y="418052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K_21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9C3D9-D692-4B88-9DBC-8841580F8A60}"/>
              </a:ext>
            </a:extLst>
          </p:cNvPr>
          <p:cNvSpPr txBox="1"/>
          <p:nvPr/>
        </p:nvSpPr>
        <p:spPr>
          <a:xfrm>
            <a:off x="5672728" y="18400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K_12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8D451-9EA2-4D67-8981-73C87FFD5054}"/>
              </a:ext>
            </a:extLst>
          </p:cNvPr>
          <p:cNvSpPr txBox="1"/>
          <p:nvPr/>
        </p:nvSpPr>
        <p:spPr>
          <a:xfrm>
            <a:off x="5823013" y="53541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K_32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89511-89BE-49B9-96DE-B5E48E4F480A}"/>
              </a:ext>
            </a:extLst>
          </p:cNvPr>
          <p:cNvSpPr txBox="1"/>
          <p:nvPr/>
        </p:nvSpPr>
        <p:spPr>
          <a:xfrm>
            <a:off x="3736274" y="501072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kinetic and diffusion matrix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E3CC8-5429-471A-B905-E722286894D0}"/>
              </a:ext>
            </a:extLst>
          </p:cNvPr>
          <p:cNvSpPr txBox="1"/>
          <p:nvPr/>
        </p:nvSpPr>
        <p:spPr>
          <a:xfrm>
            <a:off x="3985128" y="176127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D_1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2DC7D-444F-479D-9E8C-CCD2F99E4BA0}"/>
              </a:ext>
            </a:extLst>
          </p:cNvPr>
          <p:cNvSpPr txBox="1"/>
          <p:nvPr/>
        </p:nvSpPr>
        <p:spPr>
          <a:xfrm>
            <a:off x="5767305" y="354831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D_2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EFD53-8385-4659-8685-8CCFB502A52A}"/>
              </a:ext>
            </a:extLst>
          </p:cNvPr>
          <p:cNvSpPr txBox="1"/>
          <p:nvPr/>
        </p:nvSpPr>
        <p:spPr>
          <a:xfrm>
            <a:off x="7521093" y="52807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D_3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D53352-7F13-459F-ACB4-30B02C283AAA}"/>
              </a:ext>
            </a:extLst>
          </p:cNvPr>
          <p:cNvSpPr txBox="1"/>
          <p:nvPr/>
        </p:nvSpPr>
        <p:spPr>
          <a:xfrm>
            <a:off x="2963005" y="336364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8038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984B8D31-3F8D-475B-991F-499B9517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52" y="264182"/>
            <a:ext cx="9780696" cy="63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Volpato</dc:creator>
  <cp:lastModifiedBy>Andrea Volpato</cp:lastModifiedBy>
  <cp:revision>14</cp:revision>
  <dcterms:created xsi:type="dcterms:W3CDTF">2021-03-26T15:33:30Z</dcterms:created>
  <dcterms:modified xsi:type="dcterms:W3CDTF">2021-03-26T16:05:46Z</dcterms:modified>
</cp:coreProperties>
</file>