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56" r:id="rId7"/>
    <p:sldId id="262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20D-10C4-4CB4-BD1B-C43A7265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B374E-E95A-4C44-B55C-56753DBFE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5883-32D4-4FB7-AA29-3089177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442B-0622-400D-BC78-C1F32854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F929-AB5B-40FF-B06A-490B21B6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1227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59-3515-4517-A205-94619C7D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E083-0BA9-4E72-B0A6-AA365C8D1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10C1-F05E-4750-8A82-5C98ADD3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5909-CBA8-4F94-8DD5-1F1E50D5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6007-9145-4508-ACD0-983BD7A6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42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85F7A-729F-435B-8ED9-8DAE6914C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14DF-9FC9-4B56-8FAF-AD5028C45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92AF-3FA8-4BBF-B165-9A3518C1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E6E7-0051-423A-ADF3-9DA7D5E7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78F5-7108-45FB-B5AD-F7E7C30D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96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3C34-CEB9-4D83-8F03-5A0B6456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0BCA-0105-4769-8FAF-B7D90870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6759-CB4D-4803-A043-E79B576B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760F-3902-47BB-8432-64905CAE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8135-8D63-4666-A0A2-91E8CABE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54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9F9C-1008-44CB-91A1-7B241203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E912-27A0-4862-99F5-C5E0EF09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421A-B1E0-4D94-9046-FFA6BADB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EE8F-F812-4FA8-8AE3-33E26CE6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7D15-07E3-42B3-9579-A3431E92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59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4451-5458-4D30-BFE1-94FDD749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43DA-0923-43DE-8AA1-5F927BDE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6EDAA-3AD6-440F-A370-2AA827B2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E155-C53B-4330-9183-B63A7BC5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FF6C4-C4E6-4716-9C7B-1F59ABA6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9A03-6EF9-4AA3-8E44-DDC5E68F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38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261F-3E22-49A8-8BB4-5E6A1DC0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D90-02E3-4F14-AAE2-870F19A0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4C268-8F5D-47A0-9094-C5D37776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C50A6-E2CC-4906-A5CF-8E539AD6E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9A06E-6B04-4511-AC49-1177F8E0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B8991-4CAA-4984-A6A0-BF5C4D84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C44C5-43C6-4E78-8F01-617549B3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1C85D-4579-49A9-BF36-2F70DF03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2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7FF-16ED-4287-971D-C980DBF6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0947-B7FA-4100-AAA9-20E9FCF4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7B7FA-0F99-494E-8F57-CF82C168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2E482-D356-4A00-876A-3E951623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57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93F90-7361-4550-B8CC-44AFAD11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ED348-4592-4C84-BC38-9E61CDC5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AC8A5-872A-4AEF-9837-9013BA62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5325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277E-441D-4198-B81A-CE732F40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FB5C-42B4-4F64-B6E9-47BD0582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131F1-367C-46D9-B49C-A8B06DB0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C3EC8-C633-4D26-BE67-98E7A5B1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389C0-70BF-4395-BAC1-B8C2A3AF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A9C1-1334-498F-B373-4E051A6B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480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1DF0-97F1-4D25-B70F-CA0E0E6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1CBB3-76C2-42BE-8B21-A3888CFA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472-A69D-41D5-96A6-9D7EE109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8C8B-A9C2-4F3D-BD89-6748ED18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D8AE2-C623-4E3D-A2CB-04A4CC4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3A83-F474-42A7-9DEB-64E6822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87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2F099-6A3C-437A-9AA6-8B0911EE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DA2B-C10B-4CC2-995F-66114BB3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E258-522E-4C07-801F-BAD1E7F66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2FBF-A94D-4004-95A4-36F27596C4F2}" type="datetimeFigureOut">
              <a:rPr lang="en-SE" smtClean="0"/>
              <a:t>2021-04-28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E19E-3935-4442-AE16-E2EE47829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D3AB-3D70-47B6-9EE8-A9F4CA622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DFC4A-C478-485A-A0DC-A011CF7762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73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D2AA5E-A96F-47F5-8878-3CF66531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37" y="1350976"/>
            <a:ext cx="6303726" cy="4156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1700C-0E19-4DD9-A438-898E1BC4C7E5}"/>
              </a:ext>
            </a:extLst>
          </p:cNvPr>
          <p:cNvSpPr txBox="1"/>
          <p:nvPr/>
        </p:nvSpPr>
        <p:spPr>
          <a:xfrm>
            <a:off x="164757" y="148282"/>
            <a:ext cx="189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data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749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DD160A0E-35A4-4418-9A21-47B42055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8" y="1600195"/>
            <a:ext cx="5486411" cy="365760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ECCEFB-F3BD-463E-AFDF-8298D05E0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77" y="1600196"/>
            <a:ext cx="5486411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64BFCD-C9A2-4DFE-BFC2-E3C6FDA50EAD}"/>
              </a:ext>
            </a:extLst>
          </p:cNvPr>
          <p:cNvSpPr txBox="1"/>
          <p:nvPr/>
        </p:nvSpPr>
        <p:spPr>
          <a:xfrm>
            <a:off x="302083" y="250028"/>
            <a:ext cx="2352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 0.1</a:t>
            </a:r>
          </a:p>
          <a:p>
            <a:r>
              <a:rPr lang="en-US" dirty="0"/>
              <a:t>405nm @ 550 kW/cm2</a:t>
            </a:r>
          </a:p>
          <a:p>
            <a:r>
              <a:rPr lang="en-US" dirty="0"/>
              <a:t>rsEGFP2 4states</a:t>
            </a:r>
            <a:endParaRPr lang="en-SE" dirty="0"/>
          </a:p>
          <a:p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F8B03-F2B1-4822-8E92-E906FE6C28DB}"/>
              </a:ext>
            </a:extLst>
          </p:cNvPr>
          <p:cNvSpPr txBox="1"/>
          <p:nvPr/>
        </p:nvSpPr>
        <p:spPr>
          <a:xfrm>
            <a:off x="2286000" y="565177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ns</a:t>
            </a:r>
          </a:p>
          <a:p>
            <a:r>
              <a:rPr lang="en-US" dirty="0"/>
              <a:t>(GFP)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FB569-188E-4C4C-BB19-204A72DF9562}"/>
              </a:ext>
            </a:extLst>
          </p:cNvPr>
          <p:cNvSpPr txBox="1"/>
          <p:nvPr/>
        </p:nvSpPr>
        <p:spPr>
          <a:xfrm>
            <a:off x="9209976" y="565176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us</a:t>
            </a:r>
          </a:p>
          <a:p>
            <a:r>
              <a:rPr lang="en-US" dirty="0"/>
              <a:t>(100nm beads)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913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DEC15-B09E-4C80-BD49-91859EB6FA39}"/>
              </a:ext>
            </a:extLst>
          </p:cNvPr>
          <p:cNvSpPr txBox="1"/>
          <p:nvPr/>
        </p:nvSpPr>
        <p:spPr>
          <a:xfrm>
            <a:off x="302083" y="250028"/>
            <a:ext cx="2352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 1.4</a:t>
            </a:r>
          </a:p>
          <a:p>
            <a:r>
              <a:rPr lang="en-US" dirty="0"/>
              <a:t>405nm @ 550 kW/cm2</a:t>
            </a:r>
          </a:p>
          <a:p>
            <a:r>
              <a:rPr lang="en-US" dirty="0"/>
              <a:t>rsEGFP2 4states</a:t>
            </a:r>
            <a:endParaRPr lang="en-SE" dirty="0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6CD346AC-3CAA-41EE-9A79-159AE6EA6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3" y="1454281"/>
            <a:ext cx="5486411" cy="3657607"/>
          </a:xfrm>
          <a:prstGeom prst="rect">
            <a:avLst/>
          </a:prstGeom>
        </p:spPr>
      </p:pic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788E2A9-E39C-463F-A714-7DCE104BB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77" y="1454280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C01DDF-7258-4AD4-8975-E4732F0D5739}"/>
              </a:ext>
            </a:extLst>
          </p:cNvPr>
          <p:cNvSpPr txBox="1"/>
          <p:nvPr/>
        </p:nvSpPr>
        <p:spPr>
          <a:xfrm>
            <a:off x="2286000" y="565177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ns</a:t>
            </a:r>
          </a:p>
          <a:p>
            <a:r>
              <a:rPr lang="en-US" dirty="0"/>
              <a:t>(GFP)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002CB-77E8-4292-A4B5-2FCE0F21348C}"/>
              </a:ext>
            </a:extLst>
          </p:cNvPr>
          <p:cNvSpPr txBox="1"/>
          <p:nvPr/>
        </p:nvSpPr>
        <p:spPr>
          <a:xfrm>
            <a:off x="9209976" y="565176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us</a:t>
            </a:r>
          </a:p>
          <a:p>
            <a:r>
              <a:rPr lang="en-US" dirty="0"/>
              <a:t>(100nm beads)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7956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A82E7-BAC4-4E9D-9BA6-550963ECFC8B}"/>
              </a:ext>
            </a:extLst>
          </p:cNvPr>
          <p:cNvSpPr txBox="1"/>
          <p:nvPr/>
        </p:nvSpPr>
        <p:spPr>
          <a:xfrm>
            <a:off x="302083" y="250028"/>
            <a:ext cx="2352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 0.1</a:t>
            </a:r>
          </a:p>
          <a:p>
            <a:r>
              <a:rPr lang="en-US" dirty="0"/>
              <a:t>405nm @ 550 kW/cm2</a:t>
            </a:r>
          </a:p>
          <a:p>
            <a:r>
              <a:rPr lang="en-US" dirty="0"/>
              <a:t>rsEGFP2 </a:t>
            </a:r>
            <a:r>
              <a:rPr lang="en-US" b="1" dirty="0"/>
              <a:t>8states</a:t>
            </a:r>
            <a:endParaRPr lang="en-SE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288CE5C-7D1C-4BC4-B295-1DFE248D1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8" y="1600196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70A70-174C-456E-8BC1-4C4B16FA3030}"/>
              </a:ext>
            </a:extLst>
          </p:cNvPr>
          <p:cNvSpPr txBox="1"/>
          <p:nvPr/>
        </p:nvSpPr>
        <p:spPr>
          <a:xfrm>
            <a:off x="2286000" y="565177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ns</a:t>
            </a:r>
          </a:p>
          <a:p>
            <a:r>
              <a:rPr lang="en-US" dirty="0"/>
              <a:t>(GFP)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9144B-52F4-4711-816E-5019ADFBBF1C}"/>
              </a:ext>
            </a:extLst>
          </p:cNvPr>
          <p:cNvSpPr txBox="1"/>
          <p:nvPr/>
        </p:nvSpPr>
        <p:spPr>
          <a:xfrm>
            <a:off x="8412323" y="565176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us</a:t>
            </a:r>
          </a:p>
          <a:p>
            <a:r>
              <a:rPr lang="en-US" dirty="0"/>
              <a:t>(100nm beads)</a:t>
            </a:r>
            <a:endParaRPr lang="en-SE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A2F23C6-EC23-4955-BC2A-8FB96212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73" y="160019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949AC-CEED-4281-8B19-D5A3D0E8B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8" y="1600196"/>
            <a:ext cx="5486411" cy="3657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504F0-4F19-43BA-B56A-F19036980928}"/>
              </a:ext>
            </a:extLst>
          </p:cNvPr>
          <p:cNvSpPr txBox="1"/>
          <p:nvPr/>
        </p:nvSpPr>
        <p:spPr>
          <a:xfrm>
            <a:off x="302083" y="250028"/>
            <a:ext cx="2352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 1.4</a:t>
            </a:r>
          </a:p>
          <a:p>
            <a:r>
              <a:rPr lang="en-US" dirty="0"/>
              <a:t>405nm @ 550 kW/cm2</a:t>
            </a:r>
          </a:p>
          <a:p>
            <a:r>
              <a:rPr lang="en-US" dirty="0"/>
              <a:t>rsEGFP2 </a:t>
            </a:r>
            <a:r>
              <a:rPr lang="en-US" b="1" dirty="0"/>
              <a:t>8states</a:t>
            </a:r>
            <a:endParaRPr lang="en-S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0345E-4841-46DD-B79C-9D8361989F01}"/>
              </a:ext>
            </a:extLst>
          </p:cNvPr>
          <p:cNvSpPr txBox="1"/>
          <p:nvPr/>
        </p:nvSpPr>
        <p:spPr>
          <a:xfrm>
            <a:off x="2286000" y="565177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ns</a:t>
            </a:r>
          </a:p>
          <a:p>
            <a:r>
              <a:rPr lang="en-US" dirty="0"/>
              <a:t>(GFP)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7E80C-3233-4302-BE21-A1FD21AD6CE4}"/>
              </a:ext>
            </a:extLst>
          </p:cNvPr>
          <p:cNvSpPr txBox="1"/>
          <p:nvPr/>
        </p:nvSpPr>
        <p:spPr>
          <a:xfrm>
            <a:off x="8412323" y="565176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us</a:t>
            </a:r>
          </a:p>
          <a:p>
            <a:r>
              <a:rPr lang="en-US" dirty="0"/>
              <a:t>(100nm beads)</a:t>
            </a:r>
            <a:endParaRPr lang="en-SE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6E03121-3EB3-453A-9242-FB182FE2D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71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4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0143035-9C64-4314-89E8-99EE15F9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70" y="1600195"/>
            <a:ext cx="5486411" cy="365760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3716874-32C9-4132-994D-C30B7A2E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8" y="1600195"/>
            <a:ext cx="5486411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A2CB20-28CA-4553-A19D-897B266A7318}"/>
              </a:ext>
            </a:extLst>
          </p:cNvPr>
          <p:cNvSpPr txBox="1"/>
          <p:nvPr/>
        </p:nvSpPr>
        <p:spPr>
          <a:xfrm>
            <a:off x="2286000" y="565177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ns</a:t>
            </a:r>
          </a:p>
          <a:p>
            <a:r>
              <a:rPr lang="en-US" dirty="0"/>
              <a:t>(GFP)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DF872-1538-4092-AB69-C24917C4FBB5}"/>
              </a:ext>
            </a:extLst>
          </p:cNvPr>
          <p:cNvSpPr txBox="1"/>
          <p:nvPr/>
        </p:nvSpPr>
        <p:spPr>
          <a:xfrm>
            <a:off x="9209976" y="565176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us</a:t>
            </a:r>
          </a:p>
          <a:p>
            <a:r>
              <a:rPr lang="en-US" dirty="0"/>
              <a:t>(100nm beads)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2E565-31BC-4BD1-BA99-C5C32FD76264}"/>
              </a:ext>
            </a:extLst>
          </p:cNvPr>
          <p:cNvSpPr txBox="1"/>
          <p:nvPr/>
        </p:nvSpPr>
        <p:spPr>
          <a:xfrm>
            <a:off x="281445" y="236733"/>
            <a:ext cx="2352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 1.1</a:t>
            </a:r>
          </a:p>
          <a:p>
            <a:r>
              <a:rPr lang="en-US" dirty="0"/>
              <a:t>405nm @ 550 kW/cm2</a:t>
            </a:r>
          </a:p>
          <a:p>
            <a:r>
              <a:rPr lang="en-US" dirty="0"/>
              <a:t>rsEGFP2 8states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5564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1F1BE6-2E44-43B3-B342-489704C586A9}"/>
              </a:ext>
            </a:extLst>
          </p:cNvPr>
          <p:cNvSpPr txBox="1"/>
          <p:nvPr/>
        </p:nvSpPr>
        <p:spPr>
          <a:xfrm>
            <a:off x="302083" y="250028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 1.4</a:t>
            </a:r>
          </a:p>
          <a:p>
            <a:r>
              <a:rPr lang="en-US" dirty="0"/>
              <a:t>405nm @ 550 kW/cm2</a:t>
            </a:r>
          </a:p>
          <a:p>
            <a:r>
              <a:rPr lang="en-US" dirty="0"/>
              <a:t>rsEGFP2 </a:t>
            </a:r>
            <a:r>
              <a:rPr lang="en-US" b="1" dirty="0"/>
              <a:t>8states</a:t>
            </a:r>
            <a:r>
              <a:rPr lang="en-US" dirty="0"/>
              <a:t> – </a:t>
            </a:r>
            <a:r>
              <a:rPr lang="en-US" dirty="0" err="1"/>
              <a:t>tau_H</a:t>
            </a:r>
            <a:r>
              <a:rPr lang="en-US" dirty="0"/>
              <a:t> 25us </a:t>
            </a:r>
            <a:endParaRPr lang="en-SE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48319D2-0018-4BA0-8784-3AAF07A9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26" y="1600195"/>
            <a:ext cx="5486411" cy="365760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DFA9558-EA83-41BB-84C4-84D17F872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66" y="1600195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5775B-3B71-4209-8299-6240654F6464}"/>
              </a:ext>
            </a:extLst>
          </p:cNvPr>
          <p:cNvSpPr txBox="1"/>
          <p:nvPr/>
        </p:nvSpPr>
        <p:spPr>
          <a:xfrm>
            <a:off x="2286000" y="565177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ns</a:t>
            </a:r>
          </a:p>
          <a:p>
            <a:r>
              <a:rPr lang="en-US" dirty="0"/>
              <a:t>(GFP)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3CC99-A99F-4D38-B939-8E65863CB952}"/>
              </a:ext>
            </a:extLst>
          </p:cNvPr>
          <p:cNvSpPr txBox="1"/>
          <p:nvPr/>
        </p:nvSpPr>
        <p:spPr>
          <a:xfrm>
            <a:off x="9209976" y="565176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us</a:t>
            </a:r>
          </a:p>
          <a:p>
            <a:r>
              <a:rPr lang="en-US" dirty="0"/>
              <a:t>(100nm beads)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0573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133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Volpato</dc:creator>
  <cp:lastModifiedBy>Andrea Volpato</cp:lastModifiedBy>
  <cp:revision>18</cp:revision>
  <dcterms:created xsi:type="dcterms:W3CDTF">2021-04-28T11:16:25Z</dcterms:created>
  <dcterms:modified xsi:type="dcterms:W3CDTF">2021-04-28T17:13:13Z</dcterms:modified>
</cp:coreProperties>
</file>