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9"/>
  </p:handoutMasterIdLst>
  <p:sldIdLst>
    <p:sldId id="258" r:id="rId3"/>
    <p:sldId id="262" r:id="rId4"/>
    <p:sldId id="263" r:id="rId5"/>
    <p:sldId id="286" r:id="rId6"/>
    <p:sldId id="296" r:id="rId7"/>
    <p:sldId id="297" r:id="rId8"/>
    <p:sldId id="298" r:id="rId9"/>
    <p:sldId id="299" r:id="rId10"/>
    <p:sldId id="300" r:id="rId11"/>
    <p:sldId id="301" r:id="rId12"/>
    <p:sldId id="302" r:id="rId14"/>
    <p:sldId id="303" r:id="rId15"/>
    <p:sldId id="304" r:id="rId16"/>
    <p:sldId id="305" r:id="rId17"/>
    <p:sldId id="3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text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64715" y="2025650"/>
            <a:ext cx="7861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Colored Crayons" panose="02000500000000000000" pitchFamily="2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HIT140 Group-28</a:t>
            </a:r>
            <a:endParaRPr lang="en-US" altLang="zh-CN" sz="7200" dirty="0">
              <a:solidFill>
                <a:schemeClr val="bg1"/>
              </a:solidFill>
              <a:latin typeface="Colored Crayons" panose="02000500000000000000" pitchFamily="2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80410" y="3771900"/>
            <a:ext cx="5747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S371680 ANDREA NICOLE DE LEON</a:t>
            </a:r>
            <a:endParaRPr lang="en-US" sz="20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S379408 PRABESH BHUSAL</a:t>
            </a:r>
            <a:endParaRPr lang="en-US" sz="20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S371164 AKSHATA BHUSAL</a:t>
            </a:r>
            <a:endParaRPr lang="en-US" sz="20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S374583 SHOVANA SHRESTHA</a:t>
            </a:r>
            <a:endParaRPr lang="en-US" sz="20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976" name="Group 103"/>
          <p:cNvGrpSpPr>
            <a:grpSpLocks noChangeAspect="1"/>
          </p:cNvGrpSpPr>
          <p:nvPr/>
        </p:nvGrpSpPr>
        <p:grpSpPr bwMode="auto">
          <a:xfrm>
            <a:off x="2584450" y="3331210"/>
            <a:ext cx="7023100" cy="189865"/>
            <a:chOff x="1579" y="1995"/>
            <a:chExt cx="5014" cy="143"/>
          </a:xfrm>
          <a:solidFill>
            <a:schemeClr val="bg1"/>
          </a:solidFill>
        </p:grpSpPr>
        <p:sp>
          <p:nvSpPr>
            <p:cNvPr id="977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78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79" name="Freeform 106"/>
            <p:cNvSpPr>
              <a:spLocks noEditPoints="1"/>
            </p:cNvSpPr>
            <p:nvPr/>
          </p:nvSpPr>
          <p:spPr bwMode="auto">
            <a:xfrm>
              <a:off x="5879" y="1995"/>
              <a:ext cx="256" cy="12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0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1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2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3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4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5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6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7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8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9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0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1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2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3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4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5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6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7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8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9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0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1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2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3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4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5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6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7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8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9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0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1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2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3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4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5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6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7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8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9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0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1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2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3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4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5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6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7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8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9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0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1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2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3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4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5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6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7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8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9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0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1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2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3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4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5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6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7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8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7"/>
          <p:cNvSpPr txBox="1"/>
          <p:nvPr/>
        </p:nvSpPr>
        <p:spPr>
          <a:xfrm>
            <a:off x="2165350" y="1555115"/>
            <a:ext cx="7861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olored Crayons" panose="02000500000000000000" pitchFamily="2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Foundation of Data Science</a:t>
            </a:r>
            <a:endParaRPr lang="en-US" altLang="zh-CN" sz="2800" dirty="0">
              <a:solidFill>
                <a:schemeClr val="bg1"/>
              </a:solidFill>
              <a:latin typeface="Colored Crayons" panose="02000500000000000000" pitchFamily="2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OUTPUT: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Screenshot 2024-09-12 at 12.36.55 AM"/>
          <p:cNvPicPr>
            <a:picLocks noChangeAspect="1"/>
          </p:cNvPicPr>
          <p:nvPr/>
        </p:nvPicPr>
        <p:blipFill>
          <a:blip r:embed="rId2"/>
          <a:srcRect b="50010"/>
          <a:stretch>
            <a:fillRect/>
          </a:stretch>
        </p:blipFill>
        <p:spPr>
          <a:xfrm>
            <a:off x="1383030" y="1420495"/>
            <a:ext cx="4902835" cy="2800350"/>
          </a:xfrm>
          <a:prstGeom prst="rect">
            <a:avLst/>
          </a:prstGeom>
        </p:spPr>
      </p:pic>
      <p:pic>
        <p:nvPicPr>
          <p:cNvPr id="4" name="Picture 3" descr="Screenshot 2024-09-12 at 12.36.55 AM"/>
          <p:cNvPicPr>
            <a:picLocks noChangeAspect="1"/>
          </p:cNvPicPr>
          <p:nvPr/>
        </p:nvPicPr>
        <p:blipFill>
          <a:blip r:embed="rId2"/>
          <a:srcRect t="49298"/>
          <a:stretch>
            <a:fillRect/>
          </a:stretch>
        </p:blipFill>
        <p:spPr>
          <a:xfrm>
            <a:off x="6520180" y="2989580"/>
            <a:ext cx="4830183" cy="2798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CODING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12480000">
            <a:off x="9183487" y="1738605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Screenshot 2024-09-12 at 12.38.34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9" y="1419277"/>
            <a:ext cx="6700477" cy="4513154"/>
          </a:xfrm>
          <a:prstGeom prst="rect">
            <a:avLst/>
          </a:prstGeom>
        </p:spPr>
      </p:pic>
      <p:pic>
        <p:nvPicPr>
          <p:cNvPr id="3" name="Picture 2" descr="Screenshot 2024-09-12 at 12.31.34 AM"/>
          <p:cNvPicPr>
            <a:picLocks noChangeAspect="1"/>
          </p:cNvPicPr>
          <p:nvPr/>
        </p:nvPicPr>
        <p:blipFill>
          <a:blip r:embed="rId3"/>
          <a:srcRect t="31060" r="219" b="45798"/>
          <a:stretch>
            <a:fillRect/>
          </a:stretch>
        </p:blipFill>
        <p:spPr>
          <a:xfrm>
            <a:off x="3970423" y="307932"/>
            <a:ext cx="7132165" cy="992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OUTPUT: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Screenshot 2024-09-12 at 12.39.11 AM"/>
          <p:cNvPicPr>
            <a:picLocks noChangeAspect="1"/>
          </p:cNvPicPr>
          <p:nvPr/>
        </p:nvPicPr>
        <p:blipFill>
          <a:blip r:embed="rId2"/>
          <a:srcRect t="33000" b="33509"/>
          <a:stretch>
            <a:fillRect/>
          </a:stretch>
        </p:blipFill>
        <p:spPr>
          <a:xfrm>
            <a:off x="4490720" y="2268220"/>
            <a:ext cx="3392805" cy="2296795"/>
          </a:xfrm>
          <a:prstGeom prst="rect">
            <a:avLst/>
          </a:prstGeom>
        </p:spPr>
      </p:pic>
      <p:pic>
        <p:nvPicPr>
          <p:cNvPr id="5" name="Picture 4" descr="Screenshot 2024-09-12 at 12.39.11 AM"/>
          <p:cNvPicPr>
            <a:picLocks noChangeAspect="1"/>
          </p:cNvPicPr>
          <p:nvPr/>
        </p:nvPicPr>
        <p:blipFill>
          <a:blip r:embed="rId2"/>
          <a:srcRect b="66843"/>
          <a:stretch>
            <a:fillRect/>
          </a:stretch>
        </p:blipFill>
        <p:spPr>
          <a:xfrm>
            <a:off x="771525" y="1343660"/>
            <a:ext cx="3392805" cy="2273935"/>
          </a:xfrm>
          <a:prstGeom prst="rect">
            <a:avLst/>
          </a:prstGeom>
        </p:spPr>
      </p:pic>
      <p:pic>
        <p:nvPicPr>
          <p:cNvPr id="6" name="Picture 5" descr="Screenshot 2024-09-12 at 12.39.11 AM"/>
          <p:cNvPicPr>
            <a:picLocks noChangeAspect="1"/>
          </p:cNvPicPr>
          <p:nvPr/>
        </p:nvPicPr>
        <p:blipFill>
          <a:blip r:embed="rId2"/>
          <a:srcRect t="66667"/>
          <a:stretch>
            <a:fillRect/>
          </a:stretch>
        </p:blipFill>
        <p:spPr>
          <a:xfrm>
            <a:off x="8219440" y="3764915"/>
            <a:ext cx="3392805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CODING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9674838" y="225264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Rectangle 47"/>
          <p:cNvSpPr/>
          <p:nvPr/>
        </p:nvSpPr>
        <p:spPr>
          <a:xfrm>
            <a:off x="1915160" y="1179195"/>
            <a:ext cx="8361680" cy="4921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方正静蕾简体" panose="02000000000000000000" pitchFamily="2" charset="-122"/>
                <a:ea typeface="方正静蕾简体"/>
                <a:cs typeface="Arial" panose="020B0604020202020204"/>
              </a:rPr>
              <a:t>2 INFERENTIAL STATISTICAL ANALYSIS</a:t>
            </a:r>
            <a:endParaRPr lang="en-US" sz="3200" b="1">
              <a:solidFill>
                <a:schemeClr val="bg1"/>
              </a:solidFill>
              <a:latin typeface="方正静蕾简体" panose="02000000000000000000" pitchFamily="2" charset="-122"/>
              <a:ea typeface="方正静蕾简体"/>
              <a:cs typeface="Arial" panose="020B0604020202020204"/>
            </a:endParaRPr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A screenshot of a computer code&#10;&#10;Description automatically generated"/>
          <p:cNvPicPr>
            <a:picLocks noChangeAspect="1"/>
          </p:cNvPicPr>
          <p:nvPr/>
        </p:nvPicPr>
        <p:blipFill>
          <a:blip r:embed="rId2"/>
          <a:srcRect b="50417"/>
          <a:stretch>
            <a:fillRect/>
          </a:stretch>
        </p:blipFill>
        <p:spPr>
          <a:xfrm>
            <a:off x="803910" y="1808480"/>
            <a:ext cx="5176520" cy="2040255"/>
          </a:xfrm>
          <a:prstGeom prst="rect">
            <a:avLst/>
          </a:prstGeom>
        </p:spPr>
      </p:pic>
      <p:pic>
        <p:nvPicPr>
          <p:cNvPr id="4" name="Picture 3" descr="Screenshot 2024-09-12 at 5.40.52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4190365"/>
            <a:ext cx="5862955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OUTPUT: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A white background with black text&#10;&#10;Description automatically generated"/>
          <p:cNvPicPr>
            <a:picLocks noChangeAspect="1"/>
          </p:cNvPicPr>
          <p:nvPr/>
        </p:nvPicPr>
        <p:blipFill>
          <a:blip r:embed="rId2"/>
          <a:srcRect b="47329"/>
          <a:stretch>
            <a:fillRect/>
          </a:stretch>
        </p:blipFill>
        <p:spPr>
          <a:xfrm>
            <a:off x="1383030" y="1911985"/>
            <a:ext cx="6096000" cy="1659255"/>
          </a:xfrm>
          <a:prstGeom prst="rect">
            <a:avLst/>
          </a:prstGeom>
        </p:spPr>
      </p:pic>
      <p:pic>
        <p:nvPicPr>
          <p:cNvPr id="5" name="Picture 4" descr="Screenshot 2024-09-12 at 5.40.58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55" y="4034155"/>
            <a:ext cx="6309995" cy="1599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64715" y="2028190"/>
            <a:ext cx="7861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Colored Crayons" panose="02000500000000000000" pitchFamily="2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you!</a:t>
            </a:r>
            <a:endParaRPr lang="en-US" altLang="zh-CN" sz="7200" dirty="0">
              <a:solidFill>
                <a:schemeClr val="bg1"/>
              </a:solidFill>
              <a:latin typeface="Colored Crayons" panose="02000500000000000000" pitchFamily="2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76" name="Group 103"/>
          <p:cNvGrpSpPr>
            <a:grpSpLocks noChangeAspect="1"/>
          </p:cNvGrpSpPr>
          <p:nvPr/>
        </p:nvGrpSpPr>
        <p:grpSpPr bwMode="auto">
          <a:xfrm>
            <a:off x="2584450" y="3333750"/>
            <a:ext cx="7023100" cy="189865"/>
            <a:chOff x="1579" y="1995"/>
            <a:chExt cx="5014" cy="143"/>
          </a:xfrm>
          <a:solidFill>
            <a:schemeClr val="bg1"/>
          </a:solidFill>
        </p:grpSpPr>
        <p:sp>
          <p:nvSpPr>
            <p:cNvPr id="977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78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79" name="Freeform 106"/>
            <p:cNvSpPr>
              <a:spLocks noEditPoints="1"/>
            </p:cNvSpPr>
            <p:nvPr/>
          </p:nvSpPr>
          <p:spPr bwMode="auto">
            <a:xfrm>
              <a:off x="5879" y="1995"/>
              <a:ext cx="256" cy="12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0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1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2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3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4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5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6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7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8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89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0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1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2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3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4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5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6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7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8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999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0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1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2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3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4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5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6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7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8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09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0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1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2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3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4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5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6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7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8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19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0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1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2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3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4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5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6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7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8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29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0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1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2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3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4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5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6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7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8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39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0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1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2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3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4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5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6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7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48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06090" y="862965"/>
            <a:ext cx="61804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C000"/>
                </a:solidFill>
                <a:latin typeface="Colored Crayons" panose="02000500000000000000" pitchFamily="2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How does digital screen time affect your well-being?</a:t>
            </a:r>
            <a:endParaRPr lang="en-US" altLang="zh-CN" sz="3200" b="1" dirty="0">
              <a:solidFill>
                <a:srgbClr val="FFC000"/>
              </a:solidFill>
              <a:latin typeface="Colored Crayons" panose="02000500000000000000" pitchFamily="2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8" name="Group 103"/>
          <p:cNvGrpSpPr>
            <a:grpSpLocks noChangeAspect="1"/>
          </p:cNvGrpSpPr>
          <p:nvPr/>
        </p:nvGrpSpPr>
        <p:grpSpPr bwMode="auto">
          <a:xfrm flipV="1">
            <a:off x="959942" y="5774249"/>
            <a:ext cx="9874940" cy="127338"/>
            <a:chOff x="1579" y="1995"/>
            <a:chExt cx="5014" cy="143"/>
          </a:xfrm>
          <a:solidFill>
            <a:schemeClr val="bg1"/>
          </a:solidFill>
        </p:grpSpPr>
        <p:sp>
          <p:nvSpPr>
            <p:cNvPr id="149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06"/>
            <p:cNvSpPr>
              <a:spLocks noEditPoints="1"/>
            </p:cNvSpPr>
            <p:nvPr/>
          </p:nvSpPr>
          <p:spPr bwMode="auto">
            <a:xfrm>
              <a:off x="5879" y="1995"/>
              <a:ext cx="256" cy="12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Picture 2" descr="istockphoto-1357227719-612x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2379980"/>
            <a:ext cx="2778760" cy="2893695"/>
          </a:xfrm>
          <a:prstGeom prst="rect">
            <a:avLst/>
          </a:prstGeom>
        </p:spPr>
      </p:pic>
      <p:pic>
        <p:nvPicPr>
          <p:cNvPr id="4" name="Picture 3" descr="pngtree-time-desktop-screen-black-abstract-png-image_5654276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034155" y="2112645"/>
            <a:ext cx="3429000" cy="3429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C5BZL3XWF57TWB6YDVRNWYJHG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05" y="2736215"/>
            <a:ext cx="3637915" cy="2179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CODING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Rectangle 47"/>
          <p:cNvSpPr/>
          <p:nvPr/>
        </p:nvSpPr>
        <p:spPr>
          <a:xfrm>
            <a:off x="1915160" y="1179195"/>
            <a:ext cx="836168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DESCRIPTIVE STATISTICAL ANALYSIS</a:t>
            </a:r>
            <a:endParaRPr lang="en-US" sz="32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Screenshot 2024-09-12 at 12.27.14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35" y="1728470"/>
            <a:ext cx="7618730" cy="435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OUTPUT: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Screenshot 2024-09-12 at 12.27.57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463800"/>
            <a:ext cx="6578600" cy="193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CODING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Screenshot 2024-09-12 at 12.28.58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233930"/>
            <a:ext cx="10236200" cy="195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OUTPUT: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Screenshot 2024-09-12 at 12.30.46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108200"/>
            <a:ext cx="6045200" cy="264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CODING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7080000">
            <a:off x="8515432" y="1696853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Screenshot 2024-09-12 at 12.31.34 AM"/>
          <p:cNvPicPr>
            <a:picLocks noChangeAspect="1"/>
          </p:cNvPicPr>
          <p:nvPr/>
        </p:nvPicPr>
        <p:blipFill>
          <a:blip r:embed="rId2"/>
          <a:srcRect t="-705" r="77" b="68294"/>
          <a:stretch>
            <a:fillRect/>
          </a:stretch>
        </p:blipFill>
        <p:spPr>
          <a:xfrm>
            <a:off x="2296160" y="2820985"/>
            <a:ext cx="7593867" cy="1663820"/>
          </a:xfrm>
          <a:prstGeom prst="rect">
            <a:avLst/>
          </a:prstGeom>
        </p:spPr>
      </p:pic>
      <p:pic>
        <p:nvPicPr>
          <p:cNvPr id="2" name="Picture 1" descr="Screenshot 2024-09-12 at 12.27.14 AM"/>
          <p:cNvPicPr>
            <a:picLocks noChangeAspect="1"/>
          </p:cNvPicPr>
          <p:nvPr/>
        </p:nvPicPr>
        <p:blipFill>
          <a:blip r:embed="rId3"/>
          <a:srcRect l="27" t="53513" r="31848" b="36535"/>
          <a:stretch>
            <a:fillRect/>
          </a:stretch>
        </p:blipFill>
        <p:spPr>
          <a:xfrm>
            <a:off x="3493438" y="2315556"/>
            <a:ext cx="5197689" cy="434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OUTPUT: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Screenshot 2024-09-12 at 12.33.06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1304925"/>
            <a:ext cx="8993505" cy="4775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03"/>
          <p:cNvGrpSpPr>
            <a:grpSpLocks noChangeAspect="1"/>
          </p:cNvGrpSpPr>
          <p:nvPr/>
        </p:nvGrpSpPr>
        <p:grpSpPr bwMode="auto">
          <a:xfrm>
            <a:off x="546735" y="996315"/>
            <a:ext cx="3197860" cy="57150"/>
            <a:chOff x="1579" y="1995"/>
            <a:chExt cx="8044" cy="143"/>
          </a:xfrm>
          <a:solidFill>
            <a:schemeClr val="bg1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579" y="1995"/>
              <a:ext cx="2938" cy="143"/>
            </a:xfrm>
            <a:custGeom>
              <a:avLst/>
              <a:gdLst>
                <a:gd name="T0" fmla="*/ 126 w 218"/>
                <a:gd name="T1" fmla="*/ 3 h 8"/>
                <a:gd name="T2" fmla="*/ 132 w 218"/>
                <a:gd name="T3" fmla="*/ 1 h 8"/>
                <a:gd name="T4" fmla="*/ 139 w 218"/>
                <a:gd name="T5" fmla="*/ 2 h 8"/>
                <a:gd name="T6" fmla="*/ 139 w 218"/>
                <a:gd name="T7" fmla="*/ 6 h 8"/>
                <a:gd name="T8" fmla="*/ 149 w 218"/>
                <a:gd name="T9" fmla="*/ 1 h 8"/>
                <a:gd name="T10" fmla="*/ 155 w 218"/>
                <a:gd name="T11" fmla="*/ 4 h 8"/>
                <a:gd name="T12" fmla="*/ 155 w 218"/>
                <a:gd name="T13" fmla="*/ 1 h 8"/>
                <a:gd name="T14" fmla="*/ 161 w 218"/>
                <a:gd name="T15" fmla="*/ 2 h 8"/>
                <a:gd name="T16" fmla="*/ 174 w 218"/>
                <a:gd name="T17" fmla="*/ 1 h 8"/>
                <a:gd name="T18" fmla="*/ 178 w 218"/>
                <a:gd name="T19" fmla="*/ 4 h 8"/>
                <a:gd name="T20" fmla="*/ 187 w 218"/>
                <a:gd name="T21" fmla="*/ 2 h 8"/>
                <a:gd name="T22" fmla="*/ 199 w 218"/>
                <a:gd name="T23" fmla="*/ 1 h 8"/>
                <a:gd name="T24" fmla="*/ 208 w 218"/>
                <a:gd name="T25" fmla="*/ 1 h 8"/>
                <a:gd name="T26" fmla="*/ 209 w 218"/>
                <a:gd name="T27" fmla="*/ 1 h 8"/>
                <a:gd name="T28" fmla="*/ 218 w 218"/>
                <a:gd name="T29" fmla="*/ 4 h 8"/>
                <a:gd name="T30" fmla="*/ 207 w 218"/>
                <a:gd name="T31" fmla="*/ 4 h 8"/>
                <a:gd name="T32" fmla="*/ 200 w 218"/>
                <a:gd name="T33" fmla="*/ 6 h 8"/>
                <a:gd name="T34" fmla="*/ 191 w 218"/>
                <a:gd name="T35" fmla="*/ 5 h 8"/>
                <a:gd name="T36" fmla="*/ 185 w 218"/>
                <a:gd name="T37" fmla="*/ 4 h 8"/>
                <a:gd name="T38" fmla="*/ 182 w 218"/>
                <a:gd name="T39" fmla="*/ 7 h 8"/>
                <a:gd name="T40" fmla="*/ 169 w 218"/>
                <a:gd name="T41" fmla="*/ 6 h 8"/>
                <a:gd name="T42" fmla="*/ 163 w 218"/>
                <a:gd name="T43" fmla="*/ 5 h 8"/>
                <a:gd name="T44" fmla="*/ 146 w 218"/>
                <a:gd name="T45" fmla="*/ 7 h 8"/>
                <a:gd name="T46" fmla="*/ 132 w 218"/>
                <a:gd name="T47" fmla="*/ 6 h 8"/>
                <a:gd name="T48" fmla="*/ 121 w 218"/>
                <a:gd name="T49" fmla="*/ 6 h 8"/>
                <a:gd name="T50" fmla="*/ 114 w 218"/>
                <a:gd name="T51" fmla="*/ 5 h 8"/>
                <a:gd name="T52" fmla="*/ 100 w 218"/>
                <a:gd name="T53" fmla="*/ 7 h 8"/>
                <a:gd name="T54" fmla="*/ 89 w 218"/>
                <a:gd name="T55" fmla="*/ 7 h 8"/>
                <a:gd name="T56" fmla="*/ 63 w 218"/>
                <a:gd name="T57" fmla="*/ 7 h 8"/>
                <a:gd name="T58" fmla="*/ 33 w 218"/>
                <a:gd name="T59" fmla="*/ 7 h 8"/>
                <a:gd name="T60" fmla="*/ 0 w 218"/>
                <a:gd name="T61" fmla="*/ 5 h 8"/>
                <a:gd name="T62" fmla="*/ 24 w 218"/>
                <a:gd name="T63" fmla="*/ 3 h 8"/>
                <a:gd name="T64" fmla="*/ 44 w 218"/>
                <a:gd name="T65" fmla="*/ 2 h 8"/>
                <a:gd name="T66" fmla="*/ 54 w 218"/>
                <a:gd name="T67" fmla="*/ 4 h 8"/>
                <a:gd name="T68" fmla="*/ 64 w 218"/>
                <a:gd name="T69" fmla="*/ 3 h 8"/>
                <a:gd name="T70" fmla="*/ 70 w 218"/>
                <a:gd name="T71" fmla="*/ 3 h 8"/>
                <a:gd name="T72" fmla="*/ 85 w 218"/>
                <a:gd name="T73" fmla="*/ 2 h 8"/>
                <a:gd name="T74" fmla="*/ 94 w 218"/>
                <a:gd name="T75" fmla="*/ 2 h 8"/>
                <a:gd name="T76" fmla="*/ 102 w 218"/>
                <a:gd name="T77" fmla="*/ 3 h 8"/>
                <a:gd name="T78" fmla="*/ 175 w 218"/>
                <a:gd name="T79" fmla="*/ 6 h 8"/>
                <a:gd name="T80" fmla="*/ 187 w 218"/>
                <a:gd name="T81" fmla="*/ 2 h 8"/>
                <a:gd name="T82" fmla="*/ 187 w 218"/>
                <a:gd name="T83" fmla="*/ 4 h 8"/>
                <a:gd name="T84" fmla="*/ 75 w 218"/>
                <a:gd name="T85" fmla="*/ 4 h 8"/>
                <a:gd name="T86" fmla="*/ 172 w 218"/>
                <a:gd name="T87" fmla="*/ 3 h 8"/>
                <a:gd name="T88" fmla="*/ 182 w 218"/>
                <a:gd name="T89" fmla="*/ 4 h 8"/>
                <a:gd name="T90" fmla="*/ 34 w 218"/>
                <a:gd name="T91" fmla="*/ 4 h 8"/>
                <a:gd name="T92" fmla="*/ 207 w 218"/>
                <a:gd name="T93" fmla="*/ 4 h 8"/>
                <a:gd name="T94" fmla="*/ 212 w 218"/>
                <a:gd name="T95" fmla="*/ 3 h 8"/>
                <a:gd name="T96" fmla="*/ 114 w 218"/>
                <a:gd name="T97" fmla="*/ 4 h 8"/>
                <a:gd name="T98" fmla="*/ 159 w 218"/>
                <a:gd name="T99" fmla="*/ 5 h 8"/>
                <a:gd name="T100" fmla="*/ 45 w 218"/>
                <a:gd name="T101" fmla="*/ 5 h 8"/>
                <a:gd name="T102" fmla="*/ 197 w 218"/>
                <a:gd name="T103" fmla="*/ 1 h 8"/>
                <a:gd name="T104" fmla="*/ 125 w 218"/>
                <a:gd name="T105" fmla="*/ 6 h 8"/>
                <a:gd name="T106" fmla="*/ 155 w 218"/>
                <a:gd name="T107" fmla="*/ 3 h 8"/>
                <a:gd name="T108" fmla="*/ 38 w 218"/>
                <a:gd name="T109" fmla="*/ 4 h 8"/>
                <a:gd name="T110" fmla="*/ 205 w 218"/>
                <a:gd name="T111" fmla="*/ 4 h 8"/>
                <a:gd name="T112" fmla="*/ 171 w 218"/>
                <a:gd name="T113" fmla="*/ 3 h 8"/>
                <a:gd name="T114" fmla="*/ 148 w 218"/>
                <a:gd name="T115" fmla="*/ 4 h 8"/>
                <a:gd name="T116" fmla="*/ 125 w 218"/>
                <a:gd name="T117" fmla="*/ 3 h 8"/>
                <a:gd name="T118" fmla="*/ 91 w 218"/>
                <a:gd name="T119" fmla="*/ 5 h 8"/>
                <a:gd name="T120" fmla="*/ 212 w 218"/>
                <a:gd name="T121" fmla="*/ 4 h 8"/>
                <a:gd name="T122" fmla="*/ 93 w 218"/>
                <a:gd name="T123" fmla="*/ 2 h 8"/>
                <a:gd name="T124" fmla="*/ 55 w 218"/>
                <a:gd name="T12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8"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3"/>
                    <a:pt x="122" y="3"/>
                  </a:cubicBezTo>
                  <a:cubicBezTo>
                    <a:pt x="122" y="3"/>
                    <a:pt x="121" y="2"/>
                    <a:pt x="121" y="2"/>
                  </a:cubicBezTo>
                  <a:cubicBezTo>
                    <a:pt x="121" y="2"/>
                    <a:pt x="121" y="2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3"/>
                    <a:pt x="121" y="3"/>
                    <a:pt x="122" y="3"/>
                  </a:cubicBezTo>
                  <a:cubicBezTo>
                    <a:pt x="122" y="4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4" y="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2"/>
                    <a:pt x="124" y="3"/>
                    <a:pt x="124" y="2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8" y="1"/>
                    <a:pt x="128" y="1"/>
                    <a:pt x="129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2"/>
                    <a:pt x="130" y="2"/>
                    <a:pt x="130" y="3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0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30" y="2"/>
                    <a:pt x="129" y="3"/>
                    <a:pt x="130" y="3"/>
                  </a:cubicBezTo>
                  <a:cubicBezTo>
                    <a:pt x="130" y="3"/>
                    <a:pt x="131" y="4"/>
                    <a:pt x="131" y="3"/>
                  </a:cubicBezTo>
                  <a:cubicBezTo>
                    <a:pt x="131" y="3"/>
                    <a:pt x="132" y="3"/>
                    <a:pt x="132" y="2"/>
                  </a:cubicBezTo>
                  <a:cubicBezTo>
                    <a:pt x="132" y="2"/>
                    <a:pt x="132" y="2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2" y="2"/>
                    <a:pt x="132" y="2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2" y="4"/>
                    <a:pt x="132" y="4"/>
                  </a:cubicBezTo>
                  <a:cubicBezTo>
                    <a:pt x="132" y="4"/>
                    <a:pt x="133" y="4"/>
                    <a:pt x="133" y="4"/>
                  </a:cubicBezTo>
                  <a:cubicBezTo>
                    <a:pt x="133" y="4"/>
                    <a:pt x="134" y="4"/>
                    <a:pt x="134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4"/>
                    <a:pt x="134" y="5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4" y="3"/>
                    <a:pt x="133" y="3"/>
                    <a:pt x="133" y="3"/>
                  </a:cubicBezTo>
                  <a:cubicBezTo>
                    <a:pt x="133" y="3"/>
                    <a:pt x="133" y="3"/>
                    <a:pt x="132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3"/>
                    <a:pt x="133" y="2"/>
                    <a:pt x="134" y="2"/>
                  </a:cubicBezTo>
                  <a:cubicBezTo>
                    <a:pt x="134" y="2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1"/>
                    <a:pt x="135" y="1"/>
                    <a:pt x="135" y="1"/>
                  </a:cubicBezTo>
                  <a:cubicBezTo>
                    <a:pt x="135" y="1"/>
                    <a:pt x="136" y="1"/>
                    <a:pt x="136" y="1"/>
                  </a:cubicBezTo>
                  <a:cubicBezTo>
                    <a:pt x="137" y="1"/>
                    <a:pt x="138" y="1"/>
                    <a:pt x="139" y="2"/>
                  </a:cubicBezTo>
                  <a:cubicBezTo>
                    <a:pt x="139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1" y="1"/>
                    <a:pt x="142" y="1"/>
                    <a:pt x="143" y="1"/>
                  </a:cubicBezTo>
                  <a:cubicBezTo>
                    <a:pt x="143" y="1"/>
                    <a:pt x="143" y="1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1"/>
                    <a:pt x="141" y="1"/>
                    <a:pt x="141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2"/>
                    <a:pt x="141" y="3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ubicBezTo>
                    <a:pt x="139" y="3"/>
                    <a:pt x="139" y="4"/>
                    <a:pt x="139" y="5"/>
                  </a:cubicBezTo>
                  <a:cubicBezTo>
                    <a:pt x="139" y="5"/>
                    <a:pt x="139" y="5"/>
                    <a:pt x="139" y="6"/>
                  </a:cubicBezTo>
                  <a:cubicBezTo>
                    <a:pt x="139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40" y="5"/>
                    <a:pt x="140" y="5"/>
                    <a:pt x="140" y="4"/>
                  </a:cubicBezTo>
                  <a:cubicBezTo>
                    <a:pt x="140" y="4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2" y="4"/>
                    <a:pt x="142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2"/>
                    <a:pt x="144" y="2"/>
                    <a:pt x="145" y="2"/>
                  </a:cubicBezTo>
                  <a:cubicBezTo>
                    <a:pt x="145" y="2"/>
                    <a:pt x="145" y="2"/>
                    <a:pt x="145" y="1"/>
                  </a:cubicBezTo>
                  <a:cubicBezTo>
                    <a:pt x="145" y="1"/>
                    <a:pt x="145" y="1"/>
                    <a:pt x="146" y="1"/>
                  </a:cubicBezTo>
                  <a:cubicBezTo>
                    <a:pt x="146" y="1"/>
                    <a:pt x="147" y="1"/>
                    <a:pt x="147" y="1"/>
                  </a:cubicBezTo>
                  <a:cubicBezTo>
                    <a:pt x="148" y="1"/>
                    <a:pt x="148" y="1"/>
                    <a:pt x="149" y="1"/>
                  </a:cubicBezTo>
                  <a:cubicBezTo>
                    <a:pt x="149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0" y="2"/>
                    <a:pt x="151" y="2"/>
                    <a:pt x="151" y="2"/>
                  </a:cubicBezTo>
                  <a:cubicBezTo>
                    <a:pt x="151" y="2"/>
                    <a:pt x="152" y="2"/>
                    <a:pt x="152" y="2"/>
                  </a:cubicBezTo>
                  <a:cubicBezTo>
                    <a:pt x="152" y="1"/>
                    <a:pt x="151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2"/>
                    <a:pt x="152" y="2"/>
                    <a:pt x="153" y="2"/>
                  </a:cubicBezTo>
                  <a:cubicBezTo>
                    <a:pt x="153" y="2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1"/>
                    <a:pt x="154" y="1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154" y="2"/>
                    <a:pt x="154" y="2"/>
                    <a:pt x="155" y="2"/>
                  </a:cubicBezTo>
                  <a:cubicBezTo>
                    <a:pt x="155" y="3"/>
                    <a:pt x="155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7" y="4"/>
                    <a:pt x="157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7" y="3"/>
                    <a:pt x="157" y="3"/>
                  </a:cubicBezTo>
                  <a:cubicBezTo>
                    <a:pt x="157" y="2"/>
                    <a:pt x="157" y="2"/>
                    <a:pt x="156" y="2"/>
                  </a:cubicBezTo>
                  <a:cubicBezTo>
                    <a:pt x="156" y="2"/>
                    <a:pt x="156" y="2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5" y="2"/>
                    <a:pt x="155" y="2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1"/>
                    <a:pt x="156" y="1"/>
                    <a:pt x="156" y="2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7" y="1"/>
                    <a:pt x="157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1"/>
                    <a:pt x="159" y="1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0" y="4"/>
                    <a:pt x="160" y="4"/>
                  </a:cubicBezTo>
                  <a:cubicBezTo>
                    <a:pt x="160" y="4"/>
                    <a:pt x="161" y="4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0" y="3"/>
                    <a:pt x="16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1" y="1"/>
                    <a:pt x="161" y="1"/>
                    <a:pt x="161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4" y="1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6" y="1"/>
                    <a:pt x="167" y="1"/>
                    <a:pt x="167" y="1"/>
                  </a:cubicBezTo>
                  <a:cubicBezTo>
                    <a:pt x="167" y="1"/>
                    <a:pt x="168" y="1"/>
                    <a:pt x="168" y="1"/>
                  </a:cubicBezTo>
                  <a:cubicBezTo>
                    <a:pt x="168" y="1"/>
                    <a:pt x="169" y="1"/>
                    <a:pt x="169" y="0"/>
                  </a:cubicBezTo>
                  <a:cubicBezTo>
                    <a:pt x="169" y="0"/>
                    <a:pt x="170" y="1"/>
                    <a:pt x="170" y="1"/>
                  </a:cubicBezTo>
                  <a:cubicBezTo>
                    <a:pt x="170" y="1"/>
                    <a:pt x="171" y="1"/>
                    <a:pt x="171" y="0"/>
                  </a:cubicBezTo>
                  <a:cubicBezTo>
                    <a:pt x="171" y="1"/>
                    <a:pt x="171" y="1"/>
                    <a:pt x="172" y="1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3" y="1"/>
                    <a:pt x="173" y="1"/>
                    <a:pt x="173" y="0"/>
                  </a:cubicBezTo>
                  <a:cubicBezTo>
                    <a:pt x="173" y="1"/>
                    <a:pt x="173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2"/>
                    <a:pt x="174" y="2"/>
                  </a:cubicBezTo>
                  <a:cubicBezTo>
                    <a:pt x="174" y="2"/>
                    <a:pt x="175" y="2"/>
                    <a:pt x="175" y="2"/>
                  </a:cubicBezTo>
                  <a:cubicBezTo>
                    <a:pt x="175" y="2"/>
                    <a:pt x="176" y="2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8" y="0"/>
                    <a:pt x="179" y="1"/>
                  </a:cubicBezTo>
                  <a:cubicBezTo>
                    <a:pt x="179" y="1"/>
                    <a:pt x="179" y="1"/>
                    <a:pt x="179" y="2"/>
                  </a:cubicBezTo>
                  <a:cubicBezTo>
                    <a:pt x="179" y="2"/>
                    <a:pt x="179" y="2"/>
                    <a:pt x="178" y="2"/>
                  </a:cubicBezTo>
                  <a:cubicBezTo>
                    <a:pt x="178" y="2"/>
                    <a:pt x="177" y="2"/>
                    <a:pt x="177" y="1"/>
                  </a:cubicBezTo>
                  <a:cubicBezTo>
                    <a:pt x="177" y="1"/>
                    <a:pt x="176" y="1"/>
                    <a:pt x="176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3"/>
                    <a:pt x="177" y="3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4"/>
                    <a:pt x="177" y="4"/>
                    <a:pt x="178" y="4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4"/>
                    <a:pt x="179" y="4"/>
                    <a:pt x="179" y="4"/>
                  </a:cubicBezTo>
                  <a:cubicBezTo>
                    <a:pt x="179" y="4"/>
                    <a:pt x="179" y="3"/>
                    <a:pt x="179" y="3"/>
                  </a:cubicBezTo>
                  <a:cubicBezTo>
                    <a:pt x="179" y="3"/>
                    <a:pt x="179" y="2"/>
                    <a:pt x="179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1" y="2"/>
                    <a:pt x="181" y="2"/>
                  </a:cubicBezTo>
                  <a:cubicBezTo>
                    <a:pt x="181" y="2"/>
                    <a:pt x="180" y="1"/>
                    <a:pt x="180" y="1"/>
                  </a:cubicBezTo>
                  <a:cubicBezTo>
                    <a:pt x="180" y="1"/>
                    <a:pt x="180" y="1"/>
                    <a:pt x="179" y="1"/>
                  </a:cubicBezTo>
                  <a:cubicBezTo>
                    <a:pt x="179" y="1"/>
                    <a:pt x="180" y="0"/>
                    <a:pt x="180" y="0"/>
                  </a:cubicBezTo>
                  <a:cubicBezTo>
                    <a:pt x="180" y="0"/>
                    <a:pt x="181" y="1"/>
                    <a:pt x="181" y="1"/>
                  </a:cubicBezTo>
                  <a:cubicBezTo>
                    <a:pt x="181" y="1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183" y="1"/>
                    <a:pt x="184" y="1"/>
                    <a:pt x="184" y="0"/>
                  </a:cubicBezTo>
                  <a:cubicBezTo>
                    <a:pt x="185" y="0"/>
                    <a:pt x="185" y="0"/>
                    <a:pt x="186" y="1"/>
                  </a:cubicBezTo>
                  <a:cubicBezTo>
                    <a:pt x="186" y="1"/>
                    <a:pt x="186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1"/>
                    <a:pt x="188" y="1"/>
                    <a:pt x="188" y="1"/>
                  </a:cubicBezTo>
                  <a:cubicBezTo>
                    <a:pt x="189" y="1"/>
                    <a:pt x="190" y="1"/>
                    <a:pt x="191" y="1"/>
                  </a:cubicBezTo>
                  <a:cubicBezTo>
                    <a:pt x="191" y="1"/>
                    <a:pt x="191" y="1"/>
                    <a:pt x="192" y="2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2" y="1"/>
                    <a:pt x="192" y="1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3" y="0"/>
                    <a:pt x="193" y="1"/>
                    <a:pt x="193" y="0"/>
                  </a:cubicBezTo>
                  <a:cubicBezTo>
                    <a:pt x="194" y="0"/>
                    <a:pt x="194" y="0"/>
                    <a:pt x="195" y="0"/>
                  </a:cubicBezTo>
                  <a:cubicBezTo>
                    <a:pt x="195" y="0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6" y="1"/>
                    <a:pt x="196" y="1"/>
                  </a:cubicBezTo>
                  <a:cubicBezTo>
                    <a:pt x="196" y="1"/>
                    <a:pt x="197" y="1"/>
                    <a:pt x="197" y="1"/>
                  </a:cubicBezTo>
                  <a:cubicBezTo>
                    <a:pt x="198" y="1"/>
                    <a:pt x="198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0"/>
                    <a:pt x="199" y="0"/>
                  </a:cubicBezTo>
                  <a:cubicBezTo>
                    <a:pt x="200" y="1"/>
                    <a:pt x="200" y="0"/>
                    <a:pt x="201" y="0"/>
                  </a:cubicBezTo>
                  <a:cubicBezTo>
                    <a:pt x="201" y="1"/>
                    <a:pt x="201" y="1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2" y="2"/>
                    <a:pt x="202" y="2"/>
                    <a:pt x="203" y="2"/>
                  </a:cubicBezTo>
                  <a:cubicBezTo>
                    <a:pt x="203" y="2"/>
                    <a:pt x="202" y="2"/>
                    <a:pt x="202" y="2"/>
                  </a:cubicBezTo>
                  <a:cubicBezTo>
                    <a:pt x="202" y="1"/>
                    <a:pt x="202" y="1"/>
                    <a:pt x="202" y="0"/>
                  </a:cubicBezTo>
                  <a:cubicBezTo>
                    <a:pt x="202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4" y="1"/>
                  </a:cubicBezTo>
                  <a:cubicBezTo>
                    <a:pt x="204" y="1"/>
                    <a:pt x="204" y="0"/>
                    <a:pt x="204" y="0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6" y="1"/>
                    <a:pt x="206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1"/>
                  </a:cubicBezTo>
                  <a:cubicBezTo>
                    <a:pt x="208" y="1"/>
                    <a:pt x="209" y="2"/>
                    <a:pt x="20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2"/>
                    <a:pt x="209" y="2"/>
                    <a:pt x="209" y="2"/>
                  </a:cubicBezTo>
                  <a:cubicBezTo>
                    <a:pt x="209" y="2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10" y="3"/>
                    <a:pt x="210" y="3"/>
                    <a:pt x="210" y="2"/>
                  </a:cubicBezTo>
                  <a:cubicBezTo>
                    <a:pt x="210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2"/>
                    <a:pt x="211" y="2"/>
                    <a:pt x="211" y="2"/>
                  </a:cubicBezTo>
                  <a:cubicBezTo>
                    <a:pt x="211" y="1"/>
                    <a:pt x="211" y="1"/>
                    <a:pt x="210" y="1"/>
                  </a:cubicBezTo>
                  <a:cubicBezTo>
                    <a:pt x="210" y="1"/>
                    <a:pt x="210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10" y="0"/>
                    <a:pt x="210" y="0"/>
                  </a:cubicBezTo>
                  <a:cubicBezTo>
                    <a:pt x="211" y="0"/>
                    <a:pt x="211" y="0"/>
                    <a:pt x="212" y="0"/>
                  </a:cubicBezTo>
                  <a:cubicBezTo>
                    <a:pt x="212" y="0"/>
                    <a:pt x="213" y="0"/>
                    <a:pt x="213" y="0"/>
                  </a:cubicBezTo>
                  <a:cubicBezTo>
                    <a:pt x="213" y="0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2" y="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3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2"/>
                    <a:pt x="213" y="2"/>
                    <a:pt x="214" y="2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5" y="3"/>
                    <a:pt x="215" y="3"/>
                    <a:pt x="216" y="3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7" y="3"/>
                    <a:pt x="217" y="3"/>
                  </a:cubicBezTo>
                  <a:cubicBezTo>
                    <a:pt x="217" y="3"/>
                    <a:pt x="217" y="3"/>
                    <a:pt x="217" y="3"/>
                  </a:cubicBezTo>
                  <a:cubicBezTo>
                    <a:pt x="217" y="3"/>
                    <a:pt x="217" y="4"/>
                    <a:pt x="217" y="4"/>
                  </a:cubicBezTo>
                  <a:cubicBezTo>
                    <a:pt x="218" y="4"/>
                    <a:pt x="218" y="4"/>
                    <a:pt x="218" y="5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18" y="4"/>
                    <a:pt x="218" y="5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7" y="5"/>
                    <a:pt x="217" y="5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7"/>
                    <a:pt x="216" y="7"/>
                    <a:pt x="216" y="7"/>
                  </a:cubicBezTo>
                  <a:cubicBezTo>
                    <a:pt x="216" y="7"/>
                    <a:pt x="216" y="7"/>
                    <a:pt x="215" y="7"/>
                  </a:cubicBezTo>
                  <a:cubicBezTo>
                    <a:pt x="215" y="6"/>
                    <a:pt x="214" y="6"/>
                    <a:pt x="213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1" y="7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8" y="6"/>
                    <a:pt x="208" y="6"/>
                  </a:cubicBezTo>
                  <a:cubicBezTo>
                    <a:pt x="208" y="6"/>
                    <a:pt x="208" y="5"/>
                    <a:pt x="209" y="5"/>
                  </a:cubicBezTo>
                  <a:cubicBezTo>
                    <a:pt x="209" y="5"/>
                    <a:pt x="209" y="5"/>
                    <a:pt x="209" y="4"/>
                  </a:cubicBezTo>
                  <a:cubicBezTo>
                    <a:pt x="210" y="4"/>
                    <a:pt x="209" y="4"/>
                    <a:pt x="209" y="4"/>
                  </a:cubicBezTo>
                  <a:cubicBezTo>
                    <a:pt x="209" y="4"/>
                    <a:pt x="208" y="4"/>
                    <a:pt x="207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5"/>
                    <a:pt x="208" y="5"/>
                  </a:cubicBezTo>
                  <a:cubicBezTo>
                    <a:pt x="208" y="5"/>
                    <a:pt x="208" y="6"/>
                    <a:pt x="208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5"/>
                    <a:pt x="206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6"/>
                    <a:pt x="203" y="6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2" y="6"/>
                    <a:pt x="202" y="7"/>
                    <a:pt x="201" y="7"/>
                  </a:cubicBezTo>
                  <a:cubicBezTo>
                    <a:pt x="200" y="7"/>
                    <a:pt x="200" y="7"/>
                    <a:pt x="200" y="6"/>
                  </a:cubicBezTo>
                  <a:cubicBezTo>
                    <a:pt x="200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8" y="6"/>
                    <a:pt x="198" y="7"/>
                    <a:pt x="198" y="6"/>
                  </a:cubicBezTo>
                  <a:cubicBezTo>
                    <a:pt x="197" y="6"/>
                    <a:pt x="197" y="6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3"/>
                    <a:pt x="194" y="3"/>
                  </a:cubicBezTo>
                  <a:cubicBezTo>
                    <a:pt x="194" y="3"/>
                    <a:pt x="193" y="3"/>
                    <a:pt x="193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5"/>
                    <a:pt x="193" y="5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5"/>
                    <a:pt x="194" y="5"/>
                    <a:pt x="194" y="5"/>
                  </a:cubicBezTo>
                  <a:cubicBezTo>
                    <a:pt x="194" y="6"/>
                    <a:pt x="194" y="6"/>
                    <a:pt x="193" y="6"/>
                  </a:cubicBezTo>
                  <a:cubicBezTo>
                    <a:pt x="193" y="6"/>
                    <a:pt x="192" y="6"/>
                    <a:pt x="192" y="6"/>
                  </a:cubicBezTo>
                  <a:cubicBezTo>
                    <a:pt x="192" y="6"/>
                    <a:pt x="192" y="6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6"/>
                    <a:pt x="191" y="6"/>
                    <a:pt x="191" y="5"/>
                  </a:cubicBezTo>
                  <a:cubicBezTo>
                    <a:pt x="191" y="5"/>
                    <a:pt x="191" y="6"/>
                    <a:pt x="191" y="6"/>
                  </a:cubicBezTo>
                  <a:cubicBezTo>
                    <a:pt x="191" y="6"/>
                    <a:pt x="190" y="6"/>
                    <a:pt x="190" y="6"/>
                  </a:cubicBezTo>
                  <a:cubicBezTo>
                    <a:pt x="190" y="6"/>
                    <a:pt x="189" y="5"/>
                    <a:pt x="189" y="6"/>
                  </a:cubicBezTo>
                  <a:cubicBezTo>
                    <a:pt x="189" y="6"/>
                    <a:pt x="189" y="6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6"/>
                    <a:pt x="188" y="7"/>
                    <a:pt x="188" y="7"/>
                  </a:cubicBezTo>
                  <a:cubicBezTo>
                    <a:pt x="188" y="7"/>
                    <a:pt x="187" y="7"/>
                    <a:pt x="187" y="7"/>
                  </a:cubicBezTo>
                  <a:cubicBezTo>
                    <a:pt x="187" y="7"/>
                    <a:pt x="186" y="7"/>
                    <a:pt x="186" y="6"/>
                  </a:cubicBezTo>
                  <a:cubicBezTo>
                    <a:pt x="186" y="6"/>
                    <a:pt x="186" y="6"/>
                    <a:pt x="185" y="5"/>
                  </a:cubicBezTo>
                  <a:cubicBezTo>
                    <a:pt x="185" y="5"/>
                    <a:pt x="185" y="5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4" y="6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4"/>
                    <a:pt x="185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5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3"/>
                  </a:cubicBezTo>
                  <a:cubicBezTo>
                    <a:pt x="186" y="3"/>
                    <a:pt x="185" y="3"/>
                    <a:pt x="185" y="3"/>
                  </a:cubicBezTo>
                  <a:cubicBezTo>
                    <a:pt x="185" y="2"/>
                    <a:pt x="185" y="2"/>
                    <a:pt x="184" y="2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83" y="3"/>
                    <a:pt x="183" y="3"/>
                  </a:cubicBezTo>
                  <a:cubicBezTo>
                    <a:pt x="183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4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4"/>
                    <a:pt x="183" y="5"/>
                    <a:pt x="184" y="5"/>
                  </a:cubicBezTo>
                  <a:cubicBezTo>
                    <a:pt x="184" y="6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0" y="7"/>
                    <a:pt x="180" y="7"/>
                    <a:pt x="180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9" y="7"/>
                    <a:pt x="179" y="7"/>
                    <a:pt x="179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6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5" y="7"/>
                    <a:pt x="174" y="7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7"/>
                    <a:pt x="174" y="7"/>
                  </a:cubicBezTo>
                  <a:cubicBezTo>
                    <a:pt x="173" y="7"/>
                    <a:pt x="172" y="6"/>
                    <a:pt x="171" y="7"/>
                  </a:cubicBezTo>
                  <a:cubicBezTo>
                    <a:pt x="171" y="7"/>
                    <a:pt x="171" y="6"/>
                    <a:pt x="170" y="6"/>
                  </a:cubicBezTo>
                  <a:cubicBezTo>
                    <a:pt x="170" y="6"/>
                    <a:pt x="169" y="6"/>
                    <a:pt x="169" y="6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7" y="6"/>
                    <a:pt x="167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7"/>
                    <a:pt x="166" y="7"/>
                  </a:cubicBezTo>
                  <a:cubicBezTo>
                    <a:pt x="166" y="7"/>
                    <a:pt x="166" y="7"/>
                    <a:pt x="165" y="7"/>
                  </a:cubicBezTo>
                  <a:cubicBezTo>
                    <a:pt x="165" y="7"/>
                    <a:pt x="164" y="7"/>
                    <a:pt x="164" y="6"/>
                  </a:cubicBezTo>
                  <a:cubicBezTo>
                    <a:pt x="164" y="6"/>
                    <a:pt x="164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4" y="5"/>
                    <a:pt x="163" y="5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2" y="5"/>
                    <a:pt x="162" y="5"/>
                  </a:cubicBezTo>
                  <a:cubicBezTo>
                    <a:pt x="162" y="5"/>
                    <a:pt x="163" y="5"/>
                    <a:pt x="163" y="5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2" y="6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1" y="7"/>
                    <a:pt x="161" y="7"/>
                    <a:pt x="160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6" y="6"/>
                    <a:pt x="156" y="7"/>
                  </a:cubicBezTo>
                  <a:cubicBezTo>
                    <a:pt x="156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6"/>
                  </a:cubicBezTo>
                  <a:cubicBezTo>
                    <a:pt x="154" y="6"/>
                    <a:pt x="154" y="6"/>
                    <a:pt x="154" y="7"/>
                  </a:cubicBezTo>
                  <a:cubicBezTo>
                    <a:pt x="154" y="7"/>
                    <a:pt x="154" y="7"/>
                    <a:pt x="153" y="7"/>
                  </a:cubicBezTo>
                  <a:cubicBezTo>
                    <a:pt x="153" y="7"/>
                    <a:pt x="152" y="7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0" y="6"/>
                    <a:pt x="149" y="6"/>
                    <a:pt x="149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7" y="7"/>
                    <a:pt x="147" y="7"/>
                    <a:pt x="146" y="7"/>
                  </a:cubicBezTo>
                  <a:cubicBezTo>
                    <a:pt x="146" y="7"/>
                    <a:pt x="145" y="7"/>
                    <a:pt x="145" y="7"/>
                  </a:cubicBezTo>
                  <a:cubicBezTo>
                    <a:pt x="145" y="7"/>
                    <a:pt x="144" y="7"/>
                    <a:pt x="144" y="6"/>
                  </a:cubicBezTo>
                  <a:cubicBezTo>
                    <a:pt x="144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5"/>
                    <a:pt x="142" y="6"/>
                    <a:pt x="142" y="6"/>
                  </a:cubicBezTo>
                  <a:cubicBezTo>
                    <a:pt x="142" y="6"/>
                    <a:pt x="143" y="6"/>
                    <a:pt x="143" y="6"/>
                  </a:cubicBezTo>
                  <a:cubicBezTo>
                    <a:pt x="143" y="6"/>
                    <a:pt x="142" y="6"/>
                    <a:pt x="142" y="6"/>
                  </a:cubicBezTo>
                  <a:cubicBezTo>
                    <a:pt x="142" y="6"/>
                    <a:pt x="141" y="6"/>
                    <a:pt x="141" y="7"/>
                  </a:cubicBezTo>
                  <a:cubicBezTo>
                    <a:pt x="141" y="7"/>
                    <a:pt x="140" y="7"/>
                    <a:pt x="140" y="7"/>
                  </a:cubicBezTo>
                  <a:cubicBezTo>
                    <a:pt x="139" y="7"/>
                    <a:pt x="139" y="6"/>
                    <a:pt x="138" y="7"/>
                  </a:cubicBezTo>
                  <a:cubicBezTo>
                    <a:pt x="138" y="7"/>
                    <a:pt x="138" y="7"/>
                    <a:pt x="137" y="7"/>
                  </a:cubicBezTo>
                  <a:cubicBezTo>
                    <a:pt x="137" y="7"/>
                    <a:pt x="136" y="7"/>
                    <a:pt x="136" y="7"/>
                  </a:cubicBezTo>
                  <a:cubicBezTo>
                    <a:pt x="136" y="7"/>
                    <a:pt x="135" y="7"/>
                    <a:pt x="135" y="7"/>
                  </a:cubicBezTo>
                  <a:cubicBezTo>
                    <a:pt x="134" y="7"/>
                    <a:pt x="134" y="7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7"/>
                    <a:pt x="130" y="6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6"/>
                    <a:pt x="127" y="6"/>
                    <a:pt x="126" y="6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7"/>
                    <a:pt x="124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2" y="7"/>
                    <a:pt x="122" y="6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1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20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6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9" y="6"/>
                    <a:pt x="120" y="6"/>
                    <a:pt x="120" y="6"/>
                  </a:cubicBezTo>
                  <a:cubicBezTo>
                    <a:pt x="120" y="6"/>
                    <a:pt x="120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6"/>
                    <a:pt x="122" y="6"/>
                    <a:pt x="122" y="5"/>
                  </a:cubicBezTo>
                  <a:cubicBezTo>
                    <a:pt x="122" y="5"/>
                    <a:pt x="122" y="5"/>
                    <a:pt x="122" y="4"/>
                  </a:cubicBezTo>
                  <a:cubicBezTo>
                    <a:pt x="122" y="4"/>
                    <a:pt x="121" y="4"/>
                    <a:pt x="121" y="4"/>
                  </a:cubicBezTo>
                  <a:cubicBezTo>
                    <a:pt x="121" y="4"/>
                    <a:pt x="121" y="5"/>
                    <a:pt x="121" y="5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9" y="4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6"/>
                  </a:cubicBezTo>
                  <a:cubicBezTo>
                    <a:pt x="118" y="6"/>
                    <a:pt x="117" y="6"/>
                    <a:pt x="117" y="6"/>
                  </a:cubicBezTo>
                  <a:cubicBezTo>
                    <a:pt x="117" y="6"/>
                    <a:pt x="116" y="6"/>
                    <a:pt x="116" y="6"/>
                  </a:cubicBezTo>
                  <a:cubicBezTo>
                    <a:pt x="115" y="6"/>
                    <a:pt x="115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6"/>
                    <a:pt x="113" y="6"/>
                    <a:pt x="114" y="6"/>
                  </a:cubicBezTo>
                  <a:cubicBezTo>
                    <a:pt x="114" y="6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3" y="7"/>
                  </a:cubicBezTo>
                  <a:cubicBezTo>
                    <a:pt x="113" y="7"/>
                    <a:pt x="112" y="7"/>
                    <a:pt x="111" y="7"/>
                  </a:cubicBezTo>
                  <a:cubicBezTo>
                    <a:pt x="111" y="7"/>
                    <a:pt x="110" y="6"/>
                    <a:pt x="110" y="6"/>
                  </a:cubicBezTo>
                  <a:cubicBezTo>
                    <a:pt x="110" y="6"/>
                    <a:pt x="109" y="6"/>
                    <a:pt x="109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6" y="7"/>
                    <a:pt x="106" y="6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4" y="6"/>
                    <a:pt x="103" y="7"/>
                    <a:pt x="103" y="7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7"/>
                    <a:pt x="96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6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4" y="6"/>
                    <a:pt x="94" y="6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3" y="6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8" y="7"/>
                    <a:pt x="86" y="7"/>
                    <a:pt x="85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2" y="7"/>
                    <a:pt x="81" y="7"/>
                    <a:pt x="81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7"/>
                    <a:pt x="78" y="7"/>
                    <a:pt x="77" y="7"/>
                  </a:cubicBezTo>
                  <a:cubicBezTo>
                    <a:pt x="76" y="7"/>
                    <a:pt x="75" y="7"/>
                    <a:pt x="74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7"/>
                    <a:pt x="66" y="7"/>
                  </a:cubicBezTo>
                  <a:cubicBezTo>
                    <a:pt x="66" y="7"/>
                    <a:pt x="65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4" y="7"/>
                    <a:pt x="53" y="7"/>
                    <a:pt x="51" y="7"/>
                  </a:cubicBezTo>
                  <a:cubicBezTo>
                    <a:pt x="51" y="7"/>
                    <a:pt x="50" y="7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8" y="7"/>
                    <a:pt x="48" y="7"/>
                    <a:pt x="47" y="7"/>
                  </a:cubicBezTo>
                  <a:cubicBezTo>
                    <a:pt x="47" y="7"/>
                    <a:pt x="47" y="7"/>
                    <a:pt x="46" y="7"/>
                  </a:cubicBezTo>
                  <a:cubicBezTo>
                    <a:pt x="46" y="7"/>
                    <a:pt x="45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3" y="7"/>
                    <a:pt x="42" y="8"/>
                    <a:pt x="41" y="7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8"/>
                    <a:pt x="39" y="8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8" y="7"/>
                    <a:pt x="26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0" y="7"/>
                    <a:pt x="18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6" y="7"/>
                    <a:pt x="5" y="7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7" y="3"/>
                    <a:pt x="9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3"/>
                    <a:pt x="23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8" y="2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3" y="2"/>
                    <a:pt x="34" y="2"/>
                    <a:pt x="35" y="3"/>
                  </a:cubicBezTo>
                  <a:cubicBezTo>
                    <a:pt x="35" y="3"/>
                    <a:pt x="36" y="3"/>
                    <a:pt x="36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9" y="3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1" y="3"/>
                    <a:pt x="41" y="3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7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7" y="4"/>
                    <a:pt x="57" y="4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7" y="2"/>
                    <a:pt x="57" y="3"/>
                  </a:cubicBezTo>
                  <a:cubicBezTo>
                    <a:pt x="58" y="3"/>
                    <a:pt x="58" y="3"/>
                    <a:pt x="59" y="2"/>
                  </a:cubicBezTo>
                  <a:cubicBezTo>
                    <a:pt x="59" y="2"/>
                    <a:pt x="60" y="2"/>
                    <a:pt x="60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3"/>
                    <a:pt x="60" y="3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2" y="2"/>
                    <a:pt x="62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3"/>
                    <a:pt x="64" y="3"/>
                  </a:cubicBezTo>
                  <a:cubicBezTo>
                    <a:pt x="64" y="3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3" y="6"/>
                    <a:pt x="64" y="6"/>
                    <a:pt x="64" y="5"/>
                  </a:cubicBezTo>
                  <a:cubicBezTo>
                    <a:pt x="64" y="5"/>
                    <a:pt x="64" y="4"/>
                    <a:pt x="65" y="4"/>
                  </a:cubicBezTo>
                  <a:cubicBezTo>
                    <a:pt x="65" y="4"/>
                    <a:pt x="65" y="4"/>
                    <a:pt x="65" y="3"/>
                  </a:cubicBezTo>
                  <a:cubicBezTo>
                    <a:pt x="65" y="3"/>
                    <a:pt x="64" y="3"/>
                    <a:pt x="64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4"/>
                    <a:pt x="68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69" y="3"/>
                    <a:pt x="70" y="3"/>
                    <a:pt x="70" y="3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2"/>
                    <a:pt x="73" y="2"/>
                    <a:pt x="74" y="2"/>
                  </a:cubicBezTo>
                  <a:cubicBezTo>
                    <a:pt x="74" y="2"/>
                    <a:pt x="75" y="2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6" y="2"/>
                    <a:pt x="76" y="2"/>
                    <a:pt x="77" y="2"/>
                  </a:cubicBezTo>
                  <a:cubicBezTo>
                    <a:pt x="78" y="2"/>
                    <a:pt x="78" y="2"/>
                    <a:pt x="79" y="2"/>
                  </a:cubicBezTo>
                  <a:cubicBezTo>
                    <a:pt x="79" y="2"/>
                    <a:pt x="79" y="2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3"/>
                    <a:pt x="83" y="3"/>
                  </a:cubicBezTo>
                  <a:cubicBezTo>
                    <a:pt x="83" y="3"/>
                    <a:pt x="83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6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8" y="4"/>
                    <a:pt x="88" y="4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3"/>
                    <a:pt x="89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7" y="3"/>
                  </a:cubicBezTo>
                  <a:cubicBezTo>
                    <a:pt x="87" y="3"/>
                    <a:pt x="86" y="3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9" y="2"/>
                    <a:pt x="89" y="2"/>
                    <a:pt x="91" y="2"/>
                  </a:cubicBezTo>
                  <a:cubicBezTo>
                    <a:pt x="92" y="2"/>
                    <a:pt x="92" y="1"/>
                    <a:pt x="93" y="2"/>
                  </a:cubicBezTo>
                  <a:cubicBezTo>
                    <a:pt x="93" y="2"/>
                    <a:pt x="93" y="2"/>
                    <a:pt x="94" y="1"/>
                  </a:cubicBezTo>
                  <a:cubicBezTo>
                    <a:pt x="94" y="1"/>
                    <a:pt x="94" y="1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6" y="1"/>
                    <a:pt x="96" y="2"/>
                    <a:pt x="96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100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2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2"/>
                    <a:pt x="103" y="3"/>
                    <a:pt x="103" y="2"/>
                  </a:cubicBezTo>
                  <a:cubicBezTo>
                    <a:pt x="103" y="2"/>
                    <a:pt x="103" y="2"/>
                    <a:pt x="104" y="1"/>
                  </a:cubicBezTo>
                  <a:cubicBezTo>
                    <a:pt x="104" y="1"/>
                    <a:pt x="105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2"/>
                    <a:pt x="107" y="2"/>
                    <a:pt x="108" y="1"/>
                  </a:cubicBezTo>
                  <a:cubicBezTo>
                    <a:pt x="108" y="1"/>
                    <a:pt x="109" y="1"/>
                    <a:pt x="109" y="1"/>
                  </a:cubicBezTo>
                  <a:cubicBezTo>
                    <a:pt x="109" y="1"/>
                    <a:pt x="110" y="2"/>
                    <a:pt x="110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4" y="1"/>
                    <a:pt x="115" y="1"/>
                  </a:cubicBezTo>
                  <a:cubicBezTo>
                    <a:pt x="115" y="2"/>
                    <a:pt x="115" y="2"/>
                    <a:pt x="115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8" y="1"/>
                    <a:pt x="119" y="1"/>
                    <a:pt x="119" y="1"/>
                  </a:cubicBezTo>
                  <a:cubicBezTo>
                    <a:pt x="119" y="2"/>
                    <a:pt x="120" y="2"/>
                    <a:pt x="120" y="2"/>
                  </a:cubicBezTo>
                  <a:cubicBezTo>
                    <a:pt x="120" y="2"/>
                    <a:pt x="121" y="2"/>
                    <a:pt x="121" y="2"/>
                  </a:cubicBezTo>
                  <a:cubicBezTo>
                    <a:pt x="121" y="1"/>
                    <a:pt x="121" y="2"/>
                    <a:pt x="122" y="2"/>
                  </a:cubicBezTo>
                  <a:close/>
                  <a:moveTo>
                    <a:pt x="175" y="6"/>
                  </a:moveTo>
                  <a:cubicBezTo>
                    <a:pt x="175" y="6"/>
                    <a:pt x="175" y="6"/>
                    <a:pt x="175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6"/>
                    <a:pt x="174" y="6"/>
                  </a:cubicBezTo>
                  <a:cubicBezTo>
                    <a:pt x="174" y="6"/>
                    <a:pt x="175" y="6"/>
                    <a:pt x="175" y="6"/>
                  </a:cubicBezTo>
                  <a:close/>
                  <a:moveTo>
                    <a:pt x="183" y="1"/>
                  </a:moveTo>
                  <a:cubicBezTo>
                    <a:pt x="183" y="2"/>
                    <a:pt x="183" y="1"/>
                    <a:pt x="183" y="1"/>
                  </a:cubicBezTo>
                  <a:cubicBezTo>
                    <a:pt x="183" y="1"/>
                    <a:pt x="184" y="1"/>
                    <a:pt x="184" y="1"/>
                  </a:cubicBezTo>
                  <a:cubicBezTo>
                    <a:pt x="184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3" y="1"/>
                    <a:pt x="183" y="1"/>
                    <a:pt x="183" y="1"/>
                  </a:cubicBezTo>
                  <a:close/>
                  <a:moveTo>
                    <a:pt x="187" y="2"/>
                  </a:moveTo>
                  <a:cubicBezTo>
                    <a:pt x="187" y="2"/>
                    <a:pt x="187" y="2"/>
                    <a:pt x="187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3"/>
                    <a:pt x="187" y="3"/>
                    <a:pt x="187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7" y="3"/>
                    <a:pt x="117" y="3"/>
                    <a:pt x="117" y="3"/>
                  </a:cubicBezTo>
                  <a:lnTo>
                    <a:pt x="117" y="4"/>
                  </a:lnTo>
                  <a:close/>
                  <a:moveTo>
                    <a:pt x="171" y="5"/>
                  </a:move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lose/>
                  <a:moveTo>
                    <a:pt x="187" y="4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4"/>
                    <a:pt x="187" y="4"/>
                    <a:pt x="187" y="4"/>
                  </a:cubicBezTo>
                  <a:close/>
                  <a:moveTo>
                    <a:pt x="167" y="3"/>
                  </a:moveTo>
                  <a:cubicBezTo>
                    <a:pt x="167" y="3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3"/>
                    <a:pt x="165" y="3"/>
                  </a:cubicBezTo>
                  <a:cubicBezTo>
                    <a:pt x="165" y="3"/>
                    <a:pt x="165" y="3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3"/>
                    <a:pt x="166" y="3"/>
                    <a:pt x="167" y="3"/>
                  </a:cubicBezTo>
                  <a:close/>
                  <a:moveTo>
                    <a:pt x="77" y="4"/>
                  </a:move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4"/>
                  </a:cubicBezTo>
                  <a:cubicBezTo>
                    <a:pt x="76" y="4"/>
                    <a:pt x="76" y="3"/>
                    <a:pt x="75" y="3"/>
                  </a:cubicBezTo>
                  <a:cubicBezTo>
                    <a:pt x="75" y="3"/>
                    <a:pt x="75" y="3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6"/>
                    <a:pt x="76" y="5"/>
                  </a:cubicBezTo>
                  <a:cubicBezTo>
                    <a:pt x="76" y="5"/>
                    <a:pt x="77" y="5"/>
                    <a:pt x="77" y="5"/>
                  </a:cubicBezTo>
                  <a:cubicBezTo>
                    <a:pt x="77" y="5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lose/>
                  <a:moveTo>
                    <a:pt x="174" y="4"/>
                  </a:moveTo>
                  <a:cubicBezTo>
                    <a:pt x="174" y="3"/>
                    <a:pt x="174" y="3"/>
                    <a:pt x="175" y="3"/>
                  </a:cubicBezTo>
                  <a:cubicBezTo>
                    <a:pt x="175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3"/>
                    <a:pt x="173" y="3"/>
                    <a:pt x="173" y="3"/>
                  </a:cubicBezTo>
                  <a:cubicBezTo>
                    <a:pt x="173" y="3"/>
                    <a:pt x="173" y="2"/>
                    <a:pt x="172" y="3"/>
                  </a:cubicBezTo>
                  <a:cubicBezTo>
                    <a:pt x="172" y="3"/>
                    <a:pt x="172" y="3"/>
                    <a:pt x="172" y="3"/>
                  </a:cubicBezTo>
                  <a:cubicBezTo>
                    <a:pt x="172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2" y="3"/>
                    <a:pt x="172" y="4"/>
                    <a:pt x="172" y="3"/>
                  </a:cubicBezTo>
                  <a:cubicBezTo>
                    <a:pt x="173" y="3"/>
                    <a:pt x="173" y="4"/>
                    <a:pt x="173" y="4"/>
                  </a:cubicBezTo>
                  <a:cubicBezTo>
                    <a:pt x="173" y="4"/>
                    <a:pt x="172" y="4"/>
                    <a:pt x="172" y="4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3" y="4"/>
                    <a:pt x="174" y="4"/>
                    <a:pt x="174" y="4"/>
                  </a:cubicBezTo>
                  <a:close/>
                  <a:moveTo>
                    <a:pt x="104" y="3"/>
                  </a:moveTo>
                  <a:cubicBezTo>
                    <a:pt x="104" y="3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3"/>
                    <a:pt x="105" y="3"/>
                  </a:cubicBezTo>
                  <a:cubicBezTo>
                    <a:pt x="105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lose/>
                  <a:moveTo>
                    <a:pt x="180" y="5"/>
                  </a:moveTo>
                  <a:cubicBezTo>
                    <a:pt x="180" y="5"/>
                    <a:pt x="180" y="5"/>
                    <a:pt x="180" y="5"/>
                  </a:cubicBezTo>
                  <a:cubicBezTo>
                    <a:pt x="181" y="5"/>
                    <a:pt x="181" y="5"/>
                    <a:pt x="182" y="4"/>
                  </a:cubicBezTo>
                  <a:cubicBezTo>
                    <a:pt x="182" y="4"/>
                    <a:pt x="182" y="4"/>
                    <a:pt x="182" y="4"/>
                  </a:cubicBezTo>
                  <a:cubicBezTo>
                    <a:pt x="182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0" y="4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lose/>
                  <a:moveTo>
                    <a:pt x="116" y="5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5"/>
                    <a:pt x="116" y="5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5"/>
                    <a:pt x="34" y="5"/>
                    <a:pt x="33" y="5"/>
                  </a:cubicBezTo>
                  <a:close/>
                  <a:moveTo>
                    <a:pt x="152" y="3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1" y="3"/>
                    <a:pt x="151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3" y="3"/>
                    <a:pt x="153" y="3"/>
                  </a:cubicBezTo>
                  <a:cubicBezTo>
                    <a:pt x="152" y="3"/>
                    <a:pt x="152" y="3"/>
                    <a:pt x="152" y="3"/>
                  </a:cubicBezTo>
                  <a:close/>
                  <a:moveTo>
                    <a:pt x="199" y="3"/>
                  </a:move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8" y="3"/>
                  </a:cubicBezTo>
                  <a:cubicBezTo>
                    <a:pt x="198" y="3"/>
                    <a:pt x="198" y="3"/>
                    <a:pt x="197" y="3"/>
                  </a:cubicBezTo>
                  <a:cubicBezTo>
                    <a:pt x="197" y="3"/>
                    <a:pt x="197" y="3"/>
                    <a:pt x="197" y="4"/>
                  </a:cubicBezTo>
                  <a:cubicBezTo>
                    <a:pt x="198" y="4"/>
                    <a:pt x="198" y="3"/>
                    <a:pt x="199" y="3"/>
                  </a:cubicBezTo>
                  <a:close/>
                  <a:moveTo>
                    <a:pt x="206" y="4"/>
                  </a:moveTo>
                  <a:cubicBezTo>
                    <a:pt x="206" y="4"/>
                    <a:pt x="206" y="5"/>
                    <a:pt x="206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07" y="5"/>
                    <a:pt x="207" y="5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7" y="4"/>
                    <a:pt x="207" y="4"/>
                    <a:pt x="206" y="4"/>
                  </a:cubicBezTo>
                  <a:cubicBezTo>
                    <a:pt x="206" y="4"/>
                    <a:pt x="206" y="4"/>
                    <a:pt x="206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8" y="4"/>
                  </a:cubicBezTo>
                  <a:cubicBezTo>
                    <a:pt x="108" y="5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212" y="3"/>
                  </a:move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lose/>
                  <a:moveTo>
                    <a:pt x="96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6" y="4"/>
                  </a:cubicBezTo>
                  <a:cubicBezTo>
                    <a:pt x="96" y="4"/>
                    <a:pt x="96" y="5"/>
                    <a:pt x="96" y="5"/>
                  </a:cubicBezTo>
                  <a:close/>
                  <a:moveTo>
                    <a:pt x="111" y="4"/>
                  </a:moveTo>
                  <a:cubicBezTo>
                    <a:pt x="111" y="4"/>
                    <a:pt x="110" y="4"/>
                    <a:pt x="110" y="4"/>
                  </a:cubicBezTo>
                  <a:cubicBezTo>
                    <a:pt x="110" y="5"/>
                    <a:pt x="110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lose/>
                  <a:moveTo>
                    <a:pt x="113" y="4"/>
                  </a:moveTo>
                  <a:cubicBezTo>
                    <a:pt x="113" y="4"/>
                    <a:pt x="113" y="4"/>
                    <a:pt x="113" y="5"/>
                  </a:cubicBezTo>
                  <a:cubicBezTo>
                    <a:pt x="114" y="5"/>
                    <a:pt x="114" y="5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lose/>
                  <a:moveTo>
                    <a:pt x="145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lose/>
                  <a:moveTo>
                    <a:pt x="147" y="2"/>
                  </a:moveTo>
                  <a:cubicBezTo>
                    <a:pt x="147" y="2"/>
                    <a:pt x="147" y="2"/>
                    <a:pt x="147" y="2"/>
                  </a:cubicBezTo>
                  <a:cubicBezTo>
                    <a:pt x="147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48" y="1"/>
                    <a:pt x="148" y="2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8" y="5"/>
                    <a:pt x="158" y="5"/>
                  </a:cubicBezTo>
                  <a:close/>
                  <a:moveTo>
                    <a:pt x="83" y="4"/>
                  </a:moveTo>
                  <a:cubicBezTo>
                    <a:pt x="83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lose/>
                  <a:moveTo>
                    <a:pt x="45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136" y="5"/>
                  </a:moveTo>
                  <a:cubicBezTo>
                    <a:pt x="136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7" y="4"/>
                    <a:pt x="136" y="4"/>
                    <a:pt x="136" y="5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6"/>
                    <a:pt x="81" y="6"/>
                  </a:cubicBezTo>
                  <a:cubicBezTo>
                    <a:pt x="81" y="6"/>
                    <a:pt x="81" y="6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lose/>
                  <a:moveTo>
                    <a:pt x="197" y="1"/>
                  </a:move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lose/>
                  <a:moveTo>
                    <a:pt x="158" y="5"/>
                  </a:moveTo>
                  <a:cubicBezTo>
                    <a:pt x="158" y="5"/>
                    <a:pt x="158" y="5"/>
                    <a:pt x="158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lose/>
                  <a:moveTo>
                    <a:pt x="125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lose/>
                  <a:moveTo>
                    <a:pt x="135" y="2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lose/>
                  <a:moveTo>
                    <a:pt x="162" y="3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3" y="3"/>
                    <a:pt x="162" y="3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lose/>
                  <a:moveTo>
                    <a:pt x="154" y="3"/>
                  </a:moveTo>
                  <a:cubicBezTo>
                    <a:pt x="154" y="3"/>
                    <a:pt x="154" y="4"/>
                    <a:pt x="154" y="4"/>
                  </a:cubicBezTo>
                  <a:cubicBezTo>
                    <a:pt x="154" y="4"/>
                    <a:pt x="154" y="4"/>
                    <a:pt x="155" y="4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lose/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2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2"/>
                    <a:pt x="113" y="2"/>
                  </a:cubicBezTo>
                  <a:close/>
                  <a:moveTo>
                    <a:pt x="47" y="6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lose/>
                  <a:moveTo>
                    <a:pt x="110" y="3"/>
                  </a:move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10" y="2"/>
                    <a:pt x="11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lose/>
                  <a:moveTo>
                    <a:pt x="206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3"/>
                    <a:pt x="206" y="3"/>
                    <a:pt x="206" y="3"/>
                  </a:cubicBezTo>
                  <a:close/>
                  <a:moveTo>
                    <a:pt x="205" y="4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ubicBezTo>
                    <a:pt x="205" y="4"/>
                    <a:pt x="205" y="4"/>
                    <a:pt x="205" y="4"/>
                  </a:cubicBezTo>
                  <a:close/>
                  <a:moveTo>
                    <a:pt x="201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lose/>
                  <a:moveTo>
                    <a:pt x="200" y="1"/>
                  </a:move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lose/>
                  <a:moveTo>
                    <a:pt x="183" y="5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2" y="5"/>
                    <a:pt x="183" y="5"/>
                  </a:cubicBezTo>
                  <a:close/>
                  <a:moveTo>
                    <a:pt x="171" y="3"/>
                  </a:moveTo>
                  <a:cubicBezTo>
                    <a:pt x="171" y="2"/>
                    <a:pt x="171" y="2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71" y="3"/>
                    <a:pt x="171" y="3"/>
                    <a:pt x="171" y="3"/>
                  </a:cubicBezTo>
                  <a:close/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49" y="3"/>
                  </a:moveTo>
                  <a:cubicBezTo>
                    <a:pt x="149" y="3"/>
                    <a:pt x="150" y="3"/>
                    <a:pt x="150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0" y="3"/>
                    <a:pt x="150" y="3"/>
                    <a:pt x="149" y="3"/>
                  </a:cubicBezTo>
                  <a:cubicBezTo>
                    <a:pt x="149" y="3"/>
                    <a:pt x="149" y="3"/>
                    <a:pt x="149" y="3"/>
                  </a:cubicBezTo>
                  <a:close/>
                  <a:moveTo>
                    <a:pt x="148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4"/>
                  </a:cubicBezTo>
                  <a:cubicBezTo>
                    <a:pt x="148" y="4"/>
                    <a:pt x="148" y="4"/>
                    <a:pt x="148" y="5"/>
                  </a:cubicBezTo>
                  <a:close/>
                  <a:moveTo>
                    <a:pt x="138" y="5"/>
                  </a:move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lose/>
                  <a:moveTo>
                    <a:pt x="135" y="6"/>
                  </a:move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lose/>
                  <a:moveTo>
                    <a:pt x="128" y="3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128" y="3"/>
                  </a:lnTo>
                  <a:close/>
                  <a:moveTo>
                    <a:pt x="125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lose/>
                  <a:moveTo>
                    <a:pt x="121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lose/>
                  <a:moveTo>
                    <a:pt x="99" y="3"/>
                  </a:move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100" y="3"/>
                  </a:cubicBezTo>
                  <a:cubicBezTo>
                    <a:pt x="100" y="3"/>
                    <a:pt x="99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91" y="5"/>
                  </a:move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lose/>
                  <a:moveTo>
                    <a:pt x="72" y="4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lose/>
                  <a:moveTo>
                    <a:pt x="210" y="6"/>
                  </a:move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0" y="5"/>
                    <a:pt x="210" y="5"/>
                  </a:cubicBezTo>
                  <a:lnTo>
                    <a:pt x="210" y="6"/>
                  </a:lnTo>
                  <a:close/>
                  <a:moveTo>
                    <a:pt x="211" y="5"/>
                  </a:moveTo>
                  <a:cubicBezTo>
                    <a:pt x="211" y="5"/>
                    <a:pt x="211" y="5"/>
                    <a:pt x="211" y="5"/>
                  </a:cubicBezTo>
                  <a:cubicBezTo>
                    <a:pt x="211" y="5"/>
                    <a:pt x="211" y="5"/>
                    <a:pt x="211" y="5"/>
                  </a:cubicBezTo>
                  <a:close/>
                  <a:moveTo>
                    <a:pt x="212" y="4"/>
                  </a:moveTo>
                  <a:cubicBezTo>
                    <a:pt x="212" y="4"/>
                    <a:pt x="212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lose/>
                  <a:moveTo>
                    <a:pt x="214" y="5"/>
                  </a:moveTo>
                  <a:cubicBezTo>
                    <a:pt x="214" y="5"/>
                    <a:pt x="214" y="5"/>
                    <a:pt x="214" y="5"/>
                  </a:cubicBezTo>
                  <a:cubicBezTo>
                    <a:pt x="214" y="5"/>
                    <a:pt x="214" y="5"/>
                    <a:pt x="214" y="5"/>
                  </a:cubicBezTo>
                  <a:close/>
                  <a:moveTo>
                    <a:pt x="200" y="3"/>
                  </a:move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lnTo>
                    <a:pt x="200" y="3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8" y="2"/>
                    <a:pt x="108" y="2"/>
                    <a:pt x="108" y="2"/>
                  </a:cubicBezTo>
                  <a:lnTo>
                    <a:pt x="107" y="2"/>
                  </a:ln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93" y="2"/>
                  </a:move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3" y="2"/>
                    <a:pt x="93" y="2"/>
                  </a:cubicBezTo>
                  <a:close/>
                  <a:moveTo>
                    <a:pt x="8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3"/>
                    <a:pt x="82" y="3"/>
                  </a:cubicBezTo>
                  <a:close/>
                  <a:moveTo>
                    <a:pt x="18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2" y="3"/>
                    <a:pt x="182" y="3"/>
                    <a:pt x="182" y="3"/>
                  </a:cubicBezTo>
                  <a:close/>
                  <a:moveTo>
                    <a:pt x="60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lose/>
                  <a:moveTo>
                    <a:pt x="58" y="5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5"/>
                  </a:cubicBezTo>
                  <a:close/>
                  <a:moveTo>
                    <a:pt x="5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169" y="4"/>
                  </a:moveTo>
                  <a:cubicBezTo>
                    <a:pt x="169" y="4"/>
                    <a:pt x="169" y="4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lose/>
                  <a:moveTo>
                    <a:pt x="163" y="1"/>
                  </a:move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05"/>
            <p:cNvSpPr>
              <a:spLocks noEditPoints="1"/>
            </p:cNvSpPr>
            <p:nvPr/>
          </p:nvSpPr>
          <p:spPr bwMode="auto">
            <a:xfrm>
              <a:off x="4490" y="1995"/>
              <a:ext cx="1375" cy="125"/>
            </a:xfrm>
            <a:custGeom>
              <a:avLst/>
              <a:gdLst>
                <a:gd name="T0" fmla="*/ 33 w 102"/>
                <a:gd name="T1" fmla="*/ 7 h 7"/>
                <a:gd name="T2" fmla="*/ 25 w 102"/>
                <a:gd name="T3" fmla="*/ 6 h 7"/>
                <a:gd name="T4" fmla="*/ 21 w 102"/>
                <a:gd name="T5" fmla="*/ 5 h 7"/>
                <a:gd name="T6" fmla="*/ 17 w 102"/>
                <a:gd name="T7" fmla="*/ 6 h 7"/>
                <a:gd name="T8" fmla="*/ 10 w 102"/>
                <a:gd name="T9" fmla="*/ 6 h 7"/>
                <a:gd name="T10" fmla="*/ 4 w 102"/>
                <a:gd name="T11" fmla="*/ 6 h 7"/>
                <a:gd name="T12" fmla="*/ 1 w 102"/>
                <a:gd name="T13" fmla="*/ 3 h 7"/>
                <a:gd name="T14" fmla="*/ 3 w 102"/>
                <a:gd name="T15" fmla="*/ 3 h 7"/>
                <a:gd name="T16" fmla="*/ 8 w 102"/>
                <a:gd name="T17" fmla="*/ 0 h 7"/>
                <a:gd name="T18" fmla="*/ 12 w 102"/>
                <a:gd name="T19" fmla="*/ 2 h 7"/>
                <a:gd name="T20" fmla="*/ 13 w 102"/>
                <a:gd name="T21" fmla="*/ 4 h 7"/>
                <a:gd name="T22" fmla="*/ 18 w 102"/>
                <a:gd name="T23" fmla="*/ 1 h 7"/>
                <a:gd name="T24" fmla="*/ 23 w 102"/>
                <a:gd name="T25" fmla="*/ 0 h 7"/>
                <a:gd name="T26" fmla="*/ 32 w 102"/>
                <a:gd name="T27" fmla="*/ 3 h 7"/>
                <a:gd name="T28" fmla="*/ 36 w 102"/>
                <a:gd name="T29" fmla="*/ 1 h 7"/>
                <a:gd name="T30" fmla="*/ 36 w 102"/>
                <a:gd name="T31" fmla="*/ 4 h 7"/>
                <a:gd name="T32" fmla="*/ 42 w 102"/>
                <a:gd name="T33" fmla="*/ 0 h 7"/>
                <a:gd name="T34" fmla="*/ 47 w 102"/>
                <a:gd name="T35" fmla="*/ 0 h 7"/>
                <a:gd name="T36" fmla="*/ 48 w 102"/>
                <a:gd name="T37" fmla="*/ 3 h 7"/>
                <a:gd name="T38" fmla="*/ 53 w 102"/>
                <a:gd name="T39" fmla="*/ 0 h 7"/>
                <a:gd name="T40" fmla="*/ 58 w 102"/>
                <a:gd name="T41" fmla="*/ 3 h 7"/>
                <a:gd name="T42" fmla="*/ 58 w 102"/>
                <a:gd name="T43" fmla="*/ 5 h 7"/>
                <a:gd name="T44" fmla="*/ 59 w 102"/>
                <a:gd name="T45" fmla="*/ 2 h 7"/>
                <a:gd name="T46" fmla="*/ 62 w 102"/>
                <a:gd name="T47" fmla="*/ 2 h 7"/>
                <a:gd name="T48" fmla="*/ 70 w 102"/>
                <a:gd name="T49" fmla="*/ 2 h 7"/>
                <a:gd name="T50" fmla="*/ 75 w 102"/>
                <a:gd name="T51" fmla="*/ 1 h 7"/>
                <a:gd name="T52" fmla="*/ 81 w 102"/>
                <a:gd name="T53" fmla="*/ 2 h 7"/>
                <a:gd name="T54" fmla="*/ 79 w 102"/>
                <a:gd name="T55" fmla="*/ 0 h 7"/>
                <a:gd name="T56" fmla="*/ 85 w 102"/>
                <a:gd name="T57" fmla="*/ 2 h 7"/>
                <a:gd name="T58" fmla="*/ 87 w 102"/>
                <a:gd name="T59" fmla="*/ 5 h 7"/>
                <a:gd name="T60" fmla="*/ 93 w 102"/>
                <a:gd name="T61" fmla="*/ 1 h 7"/>
                <a:gd name="T62" fmla="*/ 99 w 102"/>
                <a:gd name="T63" fmla="*/ 1 h 7"/>
                <a:gd name="T64" fmla="*/ 101 w 102"/>
                <a:gd name="T65" fmla="*/ 2 h 7"/>
                <a:gd name="T66" fmla="*/ 101 w 102"/>
                <a:gd name="T67" fmla="*/ 6 h 7"/>
                <a:gd name="T68" fmla="*/ 96 w 102"/>
                <a:gd name="T69" fmla="*/ 4 h 7"/>
                <a:gd name="T70" fmla="*/ 86 w 102"/>
                <a:gd name="T71" fmla="*/ 6 h 7"/>
                <a:gd name="T72" fmla="*/ 80 w 102"/>
                <a:gd name="T73" fmla="*/ 7 h 7"/>
                <a:gd name="T74" fmla="*/ 76 w 102"/>
                <a:gd name="T75" fmla="*/ 6 h 7"/>
                <a:gd name="T76" fmla="*/ 72 w 102"/>
                <a:gd name="T77" fmla="*/ 5 h 7"/>
                <a:gd name="T78" fmla="*/ 68 w 102"/>
                <a:gd name="T79" fmla="*/ 6 h 7"/>
                <a:gd name="T80" fmla="*/ 59 w 102"/>
                <a:gd name="T81" fmla="*/ 7 h 7"/>
                <a:gd name="T82" fmla="*/ 53 w 102"/>
                <a:gd name="T83" fmla="*/ 5 h 7"/>
                <a:gd name="T84" fmla="*/ 52 w 102"/>
                <a:gd name="T85" fmla="*/ 6 h 7"/>
                <a:gd name="T86" fmla="*/ 44 w 102"/>
                <a:gd name="T87" fmla="*/ 7 h 7"/>
                <a:gd name="T88" fmla="*/ 34 w 102"/>
                <a:gd name="T89" fmla="*/ 5 h 7"/>
                <a:gd name="T90" fmla="*/ 64 w 102"/>
                <a:gd name="T91" fmla="*/ 3 h 7"/>
                <a:gd name="T92" fmla="*/ 10 w 102"/>
                <a:gd name="T93" fmla="*/ 3 h 7"/>
                <a:gd name="T94" fmla="*/ 10 w 102"/>
                <a:gd name="T95" fmla="*/ 4 h 7"/>
                <a:gd name="T96" fmla="*/ 62 w 102"/>
                <a:gd name="T97" fmla="*/ 6 h 7"/>
                <a:gd name="T98" fmla="*/ 95 w 102"/>
                <a:gd name="T99" fmla="*/ 4 h 7"/>
                <a:gd name="T100" fmla="*/ 83 w 102"/>
                <a:gd name="T101" fmla="*/ 2 h 7"/>
                <a:gd name="T102" fmla="*/ 43 w 102"/>
                <a:gd name="T103" fmla="*/ 6 h 7"/>
                <a:gd name="T104" fmla="*/ 83 w 102"/>
                <a:gd name="T105" fmla="*/ 5 h 7"/>
                <a:gd name="T106" fmla="*/ 74 w 102"/>
                <a:gd name="T107" fmla="*/ 5 h 7"/>
                <a:gd name="T108" fmla="*/ 64 w 102"/>
                <a:gd name="T109" fmla="*/ 5 h 7"/>
                <a:gd name="T110" fmla="*/ 95 w 102"/>
                <a:gd name="T111" fmla="*/ 1 h 7"/>
                <a:gd name="T112" fmla="*/ 32 w 102"/>
                <a:gd name="T113" fmla="*/ 6 h 7"/>
                <a:gd name="T114" fmla="*/ 9 w 102"/>
                <a:gd name="T115" fmla="*/ 2 h 7"/>
                <a:gd name="T116" fmla="*/ 83 w 102"/>
                <a:gd name="T117" fmla="*/ 3 h 7"/>
                <a:gd name="T118" fmla="*/ 53 w 102"/>
                <a:gd name="T119" fmla="*/ 5 h 7"/>
                <a:gd name="T120" fmla="*/ 11 w 102"/>
                <a:gd name="T1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7">
                  <a:moveTo>
                    <a:pt x="35" y="3"/>
                  </a:move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5"/>
                    <a:pt x="33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ubicBezTo>
                    <a:pt x="32" y="7"/>
                    <a:pt x="31" y="7"/>
                    <a:pt x="30" y="7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20" y="6"/>
                    <a:pt x="20" y="5"/>
                    <a:pt x="21" y="5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1" y="1"/>
                  </a:cubicBezTo>
                  <a:cubicBezTo>
                    <a:pt x="21" y="1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2"/>
                    <a:pt x="26" y="3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4"/>
                    <a:pt x="29" y="4"/>
                  </a:cubicBezTo>
                  <a:cubicBezTo>
                    <a:pt x="30" y="3"/>
                    <a:pt x="30" y="4"/>
                    <a:pt x="31" y="3"/>
                  </a:cubicBezTo>
                  <a:cubicBezTo>
                    <a:pt x="31" y="3"/>
                    <a:pt x="31" y="3"/>
                    <a:pt x="32" y="4"/>
                  </a:cubicBezTo>
                  <a:cubicBezTo>
                    <a:pt x="32" y="4"/>
                    <a:pt x="32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5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39" y="3"/>
                    <a:pt x="39" y="2"/>
                  </a:cubicBezTo>
                  <a:cubicBezTo>
                    <a:pt x="39" y="2"/>
                    <a:pt x="39" y="2"/>
                    <a:pt x="40" y="2"/>
                  </a:cubicBezTo>
                  <a:cubicBezTo>
                    <a:pt x="40" y="2"/>
                    <a:pt x="40" y="2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4" y="4"/>
                    <a:pt x="44" y="4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5" y="1"/>
                    <a:pt x="46" y="1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2"/>
                    <a:pt x="49" y="2"/>
                  </a:cubicBezTo>
                  <a:cubicBezTo>
                    <a:pt x="49" y="3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8" y="4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4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5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7" y="5"/>
                    <a:pt x="57" y="4"/>
                    <a:pt x="57" y="4"/>
                  </a:cubicBezTo>
                  <a:cubicBezTo>
                    <a:pt x="57" y="4"/>
                    <a:pt x="57" y="4"/>
                    <a:pt x="58" y="4"/>
                  </a:cubicBezTo>
                  <a:cubicBezTo>
                    <a:pt x="58" y="4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9" y="6"/>
                    <a:pt x="60" y="6"/>
                    <a:pt x="60" y="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8" y="5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9" y="3"/>
                    <a:pt x="58" y="2"/>
                  </a:cubicBezTo>
                  <a:cubicBezTo>
                    <a:pt x="58" y="2"/>
                    <a:pt x="59" y="2"/>
                    <a:pt x="59" y="2"/>
                  </a:cubicBezTo>
                  <a:cubicBezTo>
                    <a:pt x="59" y="3"/>
                    <a:pt x="59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1" y="2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1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3" y="2"/>
                    <a:pt x="63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6" y="1"/>
                    <a:pt x="66" y="1"/>
                    <a:pt x="67" y="1"/>
                  </a:cubicBezTo>
                  <a:cubicBezTo>
                    <a:pt x="67" y="1"/>
                    <a:pt x="68" y="0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70" y="1"/>
                    <a:pt x="70" y="1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1" y="2"/>
                    <a:pt x="71" y="3"/>
                  </a:cubicBezTo>
                  <a:cubicBezTo>
                    <a:pt x="72" y="3"/>
                    <a:pt x="72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4" y="1"/>
                  </a:cubicBezTo>
                  <a:cubicBezTo>
                    <a:pt x="74" y="1"/>
                    <a:pt x="74" y="1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5" y="2"/>
                    <a:pt x="75" y="3"/>
                    <a:pt x="75" y="3"/>
                  </a:cubicBezTo>
                  <a:cubicBezTo>
                    <a:pt x="74" y="3"/>
                    <a:pt x="75" y="3"/>
                    <a:pt x="75" y="3"/>
                  </a:cubicBezTo>
                  <a:cubicBezTo>
                    <a:pt x="75" y="3"/>
                    <a:pt x="75" y="4"/>
                    <a:pt x="75" y="4"/>
                  </a:cubicBezTo>
                  <a:cubicBezTo>
                    <a:pt x="76" y="4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80" y="4"/>
                    <a:pt x="80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80" y="3"/>
                    <a:pt x="81" y="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9" y="3"/>
                    <a:pt x="79" y="2"/>
                    <a:pt x="80" y="2"/>
                  </a:cubicBezTo>
                  <a:cubicBezTo>
                    <a:pt x="80" y="2"/>
                    <a:pt x="80" y="1"/>
                    <a:pt x="80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"/>
                    <a:pt x="78" y="1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79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3"/>
                    <a:pt x="85" y="3"/>
                  </a:cubicBezTo>
                  <a:cubicBezTo>
                    <a:pt x="85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4"/>
                    <a:pt x="85" y="3"/>
                    <a:pt x="85" y="4"/>
                  </a:cubicBezTo>
                  <a:cubicBezTo>
                    <a:pt x="85" y="4"/>
                    <a:pt x="86" y="4"/>
                    <a:pt x="86" y="4"/>
                  </a:cubicBezTo>
                  <a:cubicBezTo>
                    <a:pt x="86" y="4"/>
                    <a:pt x="87" y="4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9" y="5"/>
                    <a:pt x="89" y="4"/>
                    <a:pt x="90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2"/>
                    <a:pt x="89" y="2"/>
                  </a:cubicBezTo>
                  <a:cubicBezTo>
                    <a:pt x="89" y="2"/>
                    <a:pt x="90" y="2"/>
                    <a:pt x="90" y="1"/>
                  </a:cubicBezTo>
                  <a:cubicBezTo>
                    <a:pt x="90" y="1"/>
                    <a:pt x="90" y="1"/>
                    <a:pt x="91" y="1"/>
                  </a:cubicBezTo>
                  <a:cubicBezTo>
                    <a:pt x="91" y="1"/>
                    <a:pt x="91" y="1"/>
                    <a:pt x="92" y="1"/>
                  </a:cubicBezTo>
                  <a:cubicBezTo>
                    <a:pt x="92" y="1"/>
                    <a:pt x="92" y="1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5" y="1"/>
                    <a:pt x="95" y="1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1"/>
                  </a:cubicBezTo>
                  <a:cubicBezTo>
                    <a:pt x="98" y="1"/>
                    <a:pt x="98" y="1"/>
                    <a:pt x="99" y="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99" y="2"/>
                    <a:pt x="99" y="2"/>
                    <a:pt x="100" y="2"/>
                  </a:cubicBezTo>
                  <a:cubicBezTo>
                    <a:pt x="100" y="2"/>
                    <a:pt x="99" y="1"/>
                    <a:pt x="99" y="1"/>
                  </a:cubicBezTo>
                  <a:cubicBezTo>
                    <a:pt x="99" y="1"/>
                    <a:pt x="99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2"/>
                    <a:pt x="101" y="2"/>
                  </a:cubicBezTo>
                  <a:cubicBezTo>
                    <a:pt x="101" y="2"/>
                    <a:pt x="101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1" y="5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5"/>
                    <a:pt x="98" y="5"/>
                    <a:pt x="98" y="4"/>
                  </a:cubicBezTo>
                  <a:cubicBezTo>
                    <a:pt x="98" y="4"/>
                    <a:pt x="97" y="4"/>
                    <a:pt x="97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4" y="7"/>
                    <a:pt x="94" y="7"/>
                    <a:pt x="93" y="7"/>
                  </a:cubicBezTo>
                  <a:cubicBezTo>
                    <a:pt x="93" y="7"/>
                    <a:pt x="92" y="6"/>
                    <a:pt x="92" y="6"/>
                  </a:cubicBezTo>
                  <a:cubicBezTo>
                    <a:pt x="92" y="6"/>
                    <a:pt x="91" y="6"/>
                    <a:pt x="91" y="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9" y="7"/>
                    <a:pt x="88" y="7"/>
                    <a:pt x="87" y="7"/>
                  </a:cubicBezTo>
                  <a:cubicBezTo>
                    <a:pt x="87" y="7"/>
                    <a:pt x="87" y="7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6"/>
                    <a:pt x="85" y="6"/>
                    <a:pt x="84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6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7" y="5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7"/>
                    <a:pt x="75" y="7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69" y="5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4"/>
                    <a:pt x="68" y="5"/>
                    <a:pt x="69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6"/>
                    <a:pt x="70" y="6"/>
                    <a:pt x="70" y="6"/>
                  </a:cubicBezTo>
                  <a:cubicBezTo>
                    <a:pt x="69" y="6"/>
                    <a:pt x="69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3" y="7"/>
                  </a:cubicBezTo>
                  <a:cubicBezTo>
                    <a:pt x="63" y="7"/>
                    <a:pt x="63" y="7"/>
                    <a:pt x="62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7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5" y="6"/>
                    <a:pt x="55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5"/>
                    <a:pt x="53" y="5"/>
                  </a:cubicBezTo>
                  <a:cubicBezTo>
                    <a:pt x="52" y="5"/>
                    <a:pt x="53" y="5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2" y="4"/>
                  </a:cubicBezTo>
                  <a:cubicBezTo>
                    <a:pt x="52" y="5"/>
                    <a:pt x="51" y="5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2" y="7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7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6"/>
                  </a:cubicBezTo>
                  <a:cubicBezTo>
                    <a:pt x="34" y="6"/>
                    <a:pt x="34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lose/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4" y="3"/>
                  </a:moveTo>
                  <a:cubicBezTo>
                    <a:pt x="64" y="2"/>
                    <a:pt x="63" y="2"/>
                    <a:pt x="63" y="2"/>
                  </a:cubicBezTo>
                  <a:cubicBezTo>
                    <a:pt x="63" y="2"/>
                    <a:pt x="63" y="3"/>
                    <a:pt x="63" y="3"/>
                  </a:cubicBezTo>
                  <a:cubicBezTo>
                    <a:pt x="63" y="3"/>
                    <a:pt x="63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5" y="4"/>
                    <a:pt x="65" y="4"/>
                  </a:cubicBezTo>
                  <a:cubicBezTo>
                    <a:pt x="65" y="4"/>
                    <a:pt x="65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lose/>
                  <a:moveTo>
                    <a:pt x="62" y="6"/>
                  </a:moveTo>
                  <a:cubicBezTo>
                    <a:pt x="61" y="6"/>
                    <a:pt x="62" y="6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2" y="5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lose/>
                  <a:moveTo>
                    <a:pt x="21" y="4"/>
                  </a:move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lose/>
                  <a:moveTo>
                    <a:pt x="94" y="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5" y="5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1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2" y="2"/>
                    <a:pt x="82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lose/>
                  <a:moveTo>
                    <a:pt x="43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90" y="6"/>
                  </a:moveTo>
                  <a:cubicBezTo>
                    <a:pt x="90" y="6"/>
                    <a:pt x="91" y="6"/>
                    <a:pt x="91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0" y="5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lose/>
                  <a:moveTo>
                    <a:pt x="83" y="5"/>
                  </a:moveTo>
                  <a:cubicBezTo>
                    <a:pt x="83" y="5"/>
                    <a:pt x="84" y="5"/>
                    <a:pt x="84" y="5"/>
                  </a:cubicBezTo>
                  <a:cubicBezTo>
                    <a:pt x="84" y="5"/>
                    <a:pt x="84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lose/>
                  <a:moveTo>
                    <a:pt x="26" y="5"/>
                  </a:moveTo>
                  <a:cubicBezTo>
                    <a:pt x="26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74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5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5"/>
                  </a:cubicBezTo>
                  <a:close/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4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66" y="4"/>
                  </a:move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6" y="4"/>
                  </a:cubicBezTo>
                  <a:close/>
                  <a:moveTo>
                    <a:pt x="95" y="1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  <a:moveTo>
                    <a:pt x="99" y="4"/>
                  </a:moveTo>
                  <a:cubicBezTo>
                    <a:pt x="99" y="4"/>
                    <a:pt x="100" y="3"/>
                    <a:pt x="100" y="3"/>
                  </a:cubicBezTo>
                  <a:cubicBezTo>
                    <a:pt x="100" y="3"/>
                    <a:pt x="100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9" y="3"/>
                    <a:pt x="99" y="4"/>
                  </a:cubicBezTo>
                  <a:close/>
                  <a:moveTo>
                    <a:pt x="32" y="6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3" y="3"/>
                  </a:move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lose/>
                  <a:moveTo>
                    <a:pt x="48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51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lose/>
                  <a:moveTo>
                    <a:pt x="53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"/>
                  </a:ln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06"/>
            <p:cNvSpPr>
              <a:spLocks noEditPoints="1"/>
            </p:cNvSpPr>
            <p:nvPr/>
          </p:nvSpPr>
          <p:spPr bwMode="auto">
            <a:xfrm>
              <a:off x="5879" y="2005"/>
              <a:ext cx="3744" cy="115"/>
            </a:xfrm>
            <a:custGeom>
              <a:avLst/>
              <a:gdLst>
                <a:gd name="T0" fmla="*/ 3 w 19"/>
                <a:gd name="T1" fmla="*/ 2 h 7"/>
                <a:gd name="T2" fmla="*/ 1 w 19"/>
                <a:gd name="T3" fmla="*/ 2 h 7"/>
                <a:gd name="T4" fmla="*/ 1 w 19"/>
                <a:gd name="T5" fmla="*/ 3 h 7"/>
                <a:gd name="T6" fmla="*/ 0 w 19"/>
                <a:gd name="T7" fmla="*/ 2 h 7"/>
                <a:gd name="T8" fmla="*/ 4 w 19"/>
                <a:gd name="T9" fmla="*/ 0 h 7"/>
                <a:gd name="T10" fmla="*/ 7 w 19"/>
                <a:gd name="T11" fmla="*/ 1 h 7"/>
                <a:gd name="T12" fmla="*/ 7 w 19"/>
                <a:gd name="T13" fmla="*/ 2 h 7"/>
                <a:gd name="T14" fmla="*/ 8 w 19"/>
                <a:gd name="T15" fmla="*/ 1 h 7"/>
                <a:gd name="T16" fmla="*/ 7 w 19"/>
                <a:gd name="T17" fmla="*/ 0 h 7"/>
                <a:gd name="T18" fmla="*/ 9 w 19"/>
                <a:gd name="T19" fmla="*/ 0 h 7"/>
                <a:gd name="T20" fmla="*/ 14 w 19"/>
                <a:gd name="T21" fmla="*/ 0 h 7"/>
                <a:gd name="T22" fmla="*/ 18 w 19"/>
                <a:gd name="T23" fmla="*/ 0 h 7"/>
                <a:gd name="T24" fmla="*/ 18 w 19"/>
                <a:gd name="T25" fmla="*/ 1 h 7"/>
                <a:gd name="T26" fmla="*/ 19 w 19"/>
                <a:gd name="T27" fmla="*/ 3 h 7"/>
                <a:gd name="T28" fmla="*/ 17 w 19"/>
                <a:gd name="T29" fmla="*/ 4 h 7"/>
                <a:gd name="T30" fmla="*/ 17 w 19"/>
                <a:gd name="T31" fmla="*/ 4 h 7"/>
                <a:gd name="T32" fmla="*/ 14 w 19"/>
                <a:gd name="T33" fmla="*/ 4 h 7"/>
                <a:gd name="T34" fmla="*/ 13 w 19"/>
                <a:gd name="T35" fmla="*/ 5 h 7"/>
                <a:gd name="T36" fmla="*/ 9 w 19"/>
                <a:gd name="T37" fmla="*/ 4 h 7"/>
                <a:gd name="T38" fmla="*/ 10 w 19"/>
                <a:gd name="T39" fmla="*/ 5 h 7"/>
                <a:gd name="T40" fmla="*/ 11 w 19"/>
                <a:gd name="T41" fmla="*/ 7 h 7"/>
                <a:gd name="T42" fmla="*/ 9 w 19"/>
                <a:gd name="T43" fmla="*/ 6 h 7"/>
                <a:gd name="T44" fmla="*/ 9 w 19"/>
                <a:gd name="T45" fmla="*/ 6 h 7"/>
                <a:gd name="T46" fmla="*/ 8 w 19"/>
                <a:gd name="T47" fmla="*/ 6 h 7"/>
                <a:gd name="T48" fmla="*/ 6 w 19"/>
                <a:gd name="T49" fmla="*/ 6 h 7"/>
                <a:gd name="T50" fmla="*/ 1 w 19"/>
                <a:gd name="T51" fmla="*/ 6 h 7"/>
                <a:gd name="T52" fmla="*/ 0 w 19"/>
                <a:gd name="T53" fmla="*/ 4 h 7"/>
                <a:gd name="T54" fmla="*/ 0 w 19"/>
                <a:gd name="T55" fmla="*/ 4 h 7"/>
                <a:gd name="T56" fmla="*/ 4 w 19"/>
                <a:gd name="T57" fmla="*/ 4 h 7"/>
                <a:gd name="T58" fmla="*/ 6 w 19"/>
                <a:gd name="T59" fmla="*/ 3 h 7"/>
                <a:gd name="T60" fmla="*/ 4 w 19"/>
                <a:gd name="T61" fmla="*/ 3 h 7"/>
                <a:gd name="T62" fmla="*/ 12 w 19"/>
                <a:gd name="T63" fmla="*/ 2 h 7"/>
                <a:gd name="T64" fmla="*/ 14 w 19"/>
                <a:gd name="T65" fmla="*/ 2 h 7"/>
                <a:gd name="T66" fmla="*/ 13 w 19"/>
                <a:gd name="T67" fmla="*/ 2 h 7"/>
                <a:gd name="T68" fmla="*/ 16 w 19"/>
                <a:gd name="T69" fmla="*/ 1 h 7"/>
                <a:gd name="T70" fmla="*/ 15 w 19"/>
                <a:gd name="T71" fmla="*/ 2 h 7"/>
                <a:gd name="T72" fmla="*/ 17 w 19"/>
                <a:gd name="T73" fmla="*/ 3 h 7"/>
                <a:gd name="T74" fmla="*/ 17 w 19"/>
                <a:gd name="T75" fmla="*/ 2 h 7"/>
                <a:gd name="T76" fmla="*/ 3 w 19"/>
                <a:gd name="T77" fmla="*/ 6 h 7"/>
                <a:gd name="T78" fmla="*/ 4 w 19"/>
                <a:gd name="T79" fmla="*/ 5 h 7"/>
                <a:gd name="T80" fmla="*/ 3 w 19"/>
                <a:gd name="T81" fmla="*/ 6 h 7"/>
                <a:gd name="T82" fmla="*/ 13 w 19"/>
                <a:gd name="T83" fmla="*/ 4 h 7"/>
                <a:gd name="T84" fmla="*/ 13 w 19"/>
                <a:gd name="T85" fmla="*/ 4 h 7"/>
                <a:gd name="T86" fmla="*/ 13 w 19"/>
                <a:gd name="T87" fmla="*/ 1 h 7"/>
                <a:gd name="T88" fmla="*/ 7 w 19"/>
                <a:gd name="T89" fmla="*/ 5 h 7"/>
                <a:gd name="T90" fmla="*/ 7 w 19"/>
                <a:gd name="T91" fmla="*/ 5 h 7"/>
                <a:gd name="T92" fmla="*/ 14 w 19"/>
                <a:gd name="T9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" h="7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2"/>
                    <a:pt x="18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7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0" y="5"/>
                    <a:pt x="11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5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lose/>
                  <a:moveTo>
                    <a:pt x="12" y="1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lose/>
                  <a:moveTo>
                    <a:pt x="3" y="6"/>
                  </a:move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14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07"/>
            <p:cNvSpPr>
              <a:spLocks noEditPoints="1"/>
            </p:cNvSpPr>
            <p:nvPr/>
          </p:nvSpPr>
          <p:spPr bwMode="auto">
            <a:xfrm>
              <a:off x="6135" y="1995"/>
              <a:ext cx="215" cy="125"/>
            </a:xfrm>
            <a:custGeom>
              <a:avLst/>
              <a:gdLst>
                <a:gd name="T0" fmla="*/ 2 w 16"/>
                <a:gd name="T1" fmla="*/ 2 h 7"/>
                <a:gd name="T2" fmla="*/ 2 w 16"/>
                <a:gd name="T3" fmla="*/ 1 h 7"/>
                <a:gd name="T4" fmla="*/ 3 w 16"/>
                <a:gd name="T5" fmla="*/ 2 h 7"/>
                <a:gd name="T6" fmla="*/ 5 w 16"/>
                <a:gd name="T7" fmla="*/ 2 h 7"/>
                <a:gd name="T8" fmla="*/ 5 w 16"/>
                <a:gd name="T9" fmla="*/ 1 h 7"/>
                <a:gd name="T10" fmla="*/ 7 w 16"/>
                <a:gd name="T11" fmla="*/ 0 h 7"/>
                <a:gd name="T12" fmla="*/ 8 w 16"/>
                <a:gd name="T13" fmla="*/ 0 h 7"/>
                <a:gd name="T14" fmla="*/ 10 w 16"/>
                <a:gd name="T15" fmla="*/ 1 h 7"/>
                <a:gd name="T16" fmla="*/ 11 w 16"/>
                <a:gd name="T17" fmla="*/ 1 h 7"/>
                <a:gd name="T18" fmla="*/ 10 w 16"/>
                <a:gd name="T19" fmla="*/ 2 h 7"/>
                <a:gd name="T20" fmla="*/ 9 w 16"/>
                <a:gd name="T21" fmla="*/ 2 h 7"/>
                <a:gd name="T22" fmla="*/ 11 w 16"/>
                <a:gd name="T23" fmla="*/ 3 h 7"/>
                <a:gd name="T24" fmla="*/ 12 w 16"/>
                <a:gd name="T25" fmla="*/ 2 h 7"/>
                <a:gd name="T26" fmla="*/ 13 w 16"/>
                <a:gd name="T27" fmla="*/ 3 h 7"/>
                <a:gd name="T28" fmla="*/ 16 w 16"/>
                <a:gd name="T29" fmla="*/ 3 h 7"/>
                <a:gd name="T30" fmla="*/ 15 w 16"/>
                <a:gd name="T31" fmla="*/ 3 h 7"/>
                <a:gd name="T32" fmla="*/ 13 w 16"/>
                <a:gd name="T33" fmla="*/ 5 h 7"/>
                <a:gd name="T34" fmla="*/ 12 w 16"/>
                <a:gd name="T35" fmla="*/ 5 h 7"/>
                <a:gd name="T36" fmla="*/ 10 w 16"/>
                <a:gd name="T37" fmla="*/ 4 h 7"/>
                <a:gd name="T38" fmla="*/ 9 w 16"/>
                <a:gd name="T39" fmla="*/ 3 h 7"/>
                <a:gd name="T40" fmla="*/ 8 w 16"/>
                <a:gd name="T41" fmla="*/ 3 h 7"/>
                <a:gd name="T42" fmla="*/ 6 w 16"/>
                <a:gd name="T43" fmla="*/ 3 h 7"/>
                <a:gd name="T44" fmla="*/ 5 w 16"/>
                <a:gd name="T45" fmla="*/ 3 h 7"/>
                <a:gd name="T46" fmla="*/ 5 w 16"/>
                <a:gd name="T47" fmla="*/ 3 h 7"/>
                <a:gd name="T48" fmla="*/ 7 w 16"/>
                <a:gd name="T49" fmla="*/ 4 h 7"/>
                <a:gd name="T50" fmla="*/ 8 w 16"/>
                <a:gd name="T51" fmla="*/ 5 h 7"/>
                <a:gd name="T52" fmla="*/ 6 w 16"/>
                <a:gd name="T53" fmla="*/ 6 h 7"/>
                <a:gd name="T54" fmla="*/ 3 w 16"/>
                <a:gd name="T55" fmla="*/ 6 h 7"/>
                <a:gd name="T56" fmla="*/ 3 w 16"/>
                <a:gd name="T57" fmla="*/ 6 h 7"/>
                <a:gd name="T58" fmla="*/ 1 w 16"/>
                <a:gd name="T59" fmla="*/ 6 h 7"/>
                <a:gd name="T60" fmla="*/ 0 w 16"/>
                <a:gd name="T61" fmla="*/ 5 h 7"/>
                <a:gd name="T62" fmla="*/ 1 w 16"/>
                <a:gd name="T63" fmla="*/ 5 h 7"/>
                <a:gd name="T64" fmla="*/ 2 w 16"/>
                <a:gd name="T65" fmla="*/ 3 h 7"/>
                <a:gd name="T66" fmla="*/ 1 w 16"/>
                <a:gd name="T67" fmla="*/ 3 h 7"/>
                <a:gd name="T68" fmla="*/ 5 w 16"/>
                <a:gd name="T69" fmla="*/ 4 h 7"/>
                <a:gd name="T70" fmla="*/ 5 w 16"/>
                <a:gd name="T71" fmla="*/ 4 h 7"/>
                <a:gd name="T72" fmla="*/ 6 w 16"/>
                <a:gd name="T73" fmla="*/ 4 h 7"/>
                <a:gd name="T74" fmla="*/ 7 w 16"/>
                <a:gd name="T75" fmla="*/ 5 h 7"/>
                <a:gd name="T76" fmla="*/ 6 w 16"/>
                <a:gd name="T77" fmla="*/ 4 h 7"/>
                <a:gd name="T78" fmla="*/ 7 w 16"/>
                <a:gd name="T79" fmla="*/ 2 h 7"/>
                <a:gd name="T80" fmla="*/ 7 w 16"/>
                <a:gd name="T8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7"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4" y="3"/>
                    <a:pt x="14" y="3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4"/>
                    <a:pt x="6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08"/>
            <p:cNvSpPr>
              <a:spLocks noEditPoints="1"/>
            </p:cNvSpPr>
            <p:nvPr/>
          </p:nvSpPr>
          <p:spPr bwMode="auto">
            <a:xfrm>
              <a:off x="6364" y="2013"/>
              <a:ext cx="94" cy="89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4 h 5"/>
                <a:gd name="T4" fmla="*/ 7 w 7"/>
                <a:gd name="T5" fmla="*/ 5 h 5"/>
                <a:gd name="T6" fmla="*/ 6 w 7"/>
                <a:gd name="T7" fmla="*/ 4 h 5"/>
                <a:gd name="T8" fmla="*/ 5 w 7"/>
                <a:gd name="T9" fmla="*/ 4 h 5"/>
                <a:gd name="T10" fmla="*/ 3 w 7"/>
                <a:gd name="T11" fmla="*/ 4 h 5"/>
                <a:gd name="T12" fmla="*/ 3 w 7"/>
                <a:gd name="T13" fmla="*/ 4 h 5"/>
                <a:gd name="T14" fmla="*/ 3 w 7"/>
                <a:gd name="T15" fmla="*/ 3 h 5"/>
                <a:gd name="T16" fmla="*/ 3 w 7"/>
                <a:gd name="T17" fmla="*/ 3 h 5"/>
                <a:gd name="T18" fmla="*/ 2 w 7"/>
                <a:gd name="T19" fmla="*/ 3 h 5"/>
                <a:gd name="T20" fmla="*/ 2 w 7"/>
                <a:gd name="T21" fmla="*/ 3 h 5"/>
                <a:gd name="T22" fmla="*/ 2 w 7"/>
                <a:gd name="T23" fmla="*/ 3 h 5"/>
                <a:gd name="T24" fmla="*/ 1 w 7"/>
                <a:gd name="T25" fmla="*/ 2 h 5"/>
                <a:gd name="T26" fmla="*/ 1 w 7"/>
                <a:gd name="T27" fmla="*/ 2 h 5"/>
                <a:gd name="T28" fmla="*/ 0 w 7"/>
                <a:gd name="T29" fmla="*/ 2 h 5"/>
                <a:gd name="T30" fmla="*/ 0 w 7"/>
                <a:gd name="T31" fmla="*/ 1 h 5"/>
                <a:gd name="T32" fmla="*/ 0 w 7"/>
                <a:gd name="T33" fmla="*/ 0 h 5"/>
                <a:gd name="T34" fmla="*/ 2 w 7"/>
                <a:gd name="T35" fmla="*/ 0 h 5"/>
                <a:gd name="T36" fmla="*/ 2 w 7"/>
                <a:gd name="T37" fmla="*/ 0 h 5"/>
                <a:gd name="T38" fmla="*/ 3 w 7"/>
                <a:gd name="T39" fmla="*/ 1 h 5"/>
                <a:gd name="T40" fmla="*/ 4 w 7"/>
                <a:gd name="T41" fmla="*/ 1 h 5"/>
                <a:gd name="T42" fmla="*/ 5 w 7"/>
                <a:gd name="T43" fmla="*/ 1 h 5"/>
                <a:gd name="T44" fmla="*/ 5 w 7"/>
                <a:gd name="T45" fmla="*/ 1 h 5"/>
                <a:gd name="T46" fmla="*/ 6 w 7"/>
                <a:gd name="T47" fmla="*/ 2 h 5"/>
                <a:gd name="T48" fmla="*/ 6 w 7"/>
                <a:gd name="T49" fmla="*/ 2 h 5"/>
                <a:gd name="T50" fmla="*/ 6 w 7"/>
                <a:gd name="T51" fmla="*/ 3 h 5"/>
                <a:gd name="T52" fmla="*/ 7 w 7"/>
                <a:gd name="T53" fmla="*/ 3 h 5"/>
                <a:gd name="T54" fmla="*/ 1 w 7"/>
                <a:gd name="T55" fmla="*/ 1 h 5"/>
                <a:gd name="T56" fmla="*/ 1 w 7"/>
                <a:gd name="T57" fmla="*/ 2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5 w 7"/>
                <a:gd name="T65" fmla="*/ 3 h 5"/>
                <a:gd name="T66" fmla="*/ 5 w 7"/>
                <a:gd name="T67" fmla="*/ 3 h 5"/>
                <a:gd name="T68" fmla="*/ 5 w 7"/>
                <a:gd name="T69" fmla="*/ 3 h 5"/>
                <a:gd name="T70" fmla="*/ 5 w 7"/>
                <a:gd name="T71" fmla="*/ 3 h 5"/>
                <a:gd name="T72" fmla="*/ 5 w 7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9"/>
            <p:cNvSpPr>
              <a:spLocks noEditPoints="1"/>
            </p:cNvSpPr>
            <p:nvPr/>
          </p:nvSpPr>
          <p:spPr bwMode="auto">
            <a:xfrm>
              <a:off x="6499" y="1995"/>
              <a:ext cx="67" cy="53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2 h 3"/>
                <a:gd name="T6" fmla="*/ 3 w 5"/>
                <a:gd name="T7" fmla="*/ 2 h 3"/>
                <a:gd name="T8" fmla="*/ 2 w 5"/>
                <a:gd name="T9" fmla="*/ 2 h 3"/>
                <a:gd name="T10" fmla="*/ 2 w 5"/>
                <a:gd name="T11" fmla="*/ 1 h 3"/>
                <a:gd name="T12" fmla="*/ 2 w 5"/>
                <a:gd name="T13" fmla="*/ 1 h 3"/>
                <a:gd name="T14" fmla="*/ 1 w 5"/>
                <a:gd name="T15" fmla="*/ 2 h 3"/>
                <a:gd name="T16" fmla="*/ 0 w 5"/>
                <a:gd name="T17" fmla="*/ 1 h 3"/>
                <a:gd name="T18" fmla="*/ 1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1 h 3"/>
                <a:gd name="T26" fmla="*/ 4 w 5"/>
                <a:gd name="T27" fmla="*/ 1 h 3"/>
                <a:gd name="T28" fmla="*/ 5 w 5"/>
                <a:gd name="T29" fmla="*/ 1 h 3"/>
                <a:gd name="T30" fmla="*/ 5 w 5"/>
                <a:gd name="T31" fmla="*/ 2 h 3"/>
                <a:gd name="T32" fmla="*/ 5 w 5"/>
                <a:gd name="T33" fmla="*/ 3 h 3"/>
                <a:gd name="T34" fmla="*/ 5 w 5"/>
                <a:gd name="T35" fmla="*/ 2 h 3"/>
                <a:gd name="T36" fmla="*/ 4 w 5"/>
                <a:gd name="T37" fmla="*/ 3 h 3"/>
                <a:gd name="T38" fmla="*/ 2 w 5"/>
                <a:gd name="T39" fmla="*/ 2 h 3"/>
                <a:gd name="T40" fmla="*/ 3 w 5"/>
                <a:gd name="T41" fmla="*/ 2 h 3"/>
                <a:gd name="T42" fmla="*/ 4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4 w 5"/>
                <a:gd name="T49" fmla="*/ 2 h 3"/>
                <a:gd name="T50" fmla="*/ 4 w 5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0"/>
            <p:cNvSpPr/>
            <p:nvPr/>
          </p:nvSpPr>
          <p:spPr bwMode="auto">
            <a:xfrm>
              <a:off x="6512" y="2066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1"/>
            <p:cNvSpPr/>
            <p:nvPr/>
          </p:nvSpPr>
          <p:spPr bwMode="auto">
            <a:xfrm>
              <a:off x="6296" y="1995"/>
              <a:ext cx="41" cy="53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1 w 3"/>
                <a:gd name="T11" fmla="*/ 0 h 3"/>
                <a:gd name="T12" fmla="*/ 0 w 3"/>
                <a:gd name="T13" fmla="*/ 0 h 3"/>
                <a:gd name="T14" fmla="*/ 0 w 3"/>
                <a:gd name="T15" fmla="*/ 1 h 3"/>
                <a:gd name="T16" fmla="*/ 1 w 3"/>
                <a:gd name="T17" fmla="*/ 3 h 3"/>
                <a:gd name="T18" fmla="*/ 1 w 3"/>
                <a:gd name="T19" fmla="*/ 3 h 3"/>
                <a:gd name="T20" fmla="*/ 1 w 3"/>
                <a:gd name="T21" fmla="*/ 3 h 3"/>
                <a:gd name="T22" fmla="*/ 1 w 3"/>
                <a:gd name="T23" fmla="*/ 2 h 3"/>
                <a:gd name="T24" fmla="*/ 1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12"/>
            <p:cNvSpPr/>
            <p:nvPr/>
          </p:nvSpPr>
          <p:spPr bwMode="auto">
            <a:xfrm>
              <a:off x="4463" y="1995"/>
              <a:ext cx="27" cy="36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0 w 2"/>
                <a:gd name="T11" fmla="*/ 1 h 2"/>
                <a:gd name="T12" fmla="*/ 0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2 w 2"/>
                <a:gd name="T19" fmla="*/ 2 h 2"/>
                <a:gd name="T20" fmla="*/ 2 w 2"/>
                <a:gd name="T21" fmla="*/ 1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13"/>
            <p:cNvSpPr/>
            <p:nvPr/>
          </p:nvSpPr>
          <p:spPr bwMode="auto">
            <a:xfrm>
              <a:off x="6458" y="2031"/>
              <a:ext cx="27" cy="3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1 w 2"/>
                <a:gd name="T13" fmla="*/ 0 h 2"/>
                <a:gd name="T14" fmla="*/ 1 w 2"/>
                <a:gd name="T15" fmla="*/ 0 h 2"/>
                <a:gd name="T16" fmla="*/ 1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1 w 2"/>
                <a:gd name="T25" fmla="*/ 1 h 2"/>
                <a:gd name="T26" fmla="*/ 0 w 2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14"/>
            <p:cNvSpPr/>
            <p:nvPr/>
          </p:nvSpPr>
          <p:spPr bwMode="auto">
            <a:xfrm>
              <a:off x="5852" y="2066"/>
              <a:ext cx="27" cy="36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1 w 2"/>
                <a:gd name="T15" fmla="*/ 1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15"/>
            <p:cNvSpPr/>
            <p:nvPr/>
          </p:nvSpPr>
          <p:spPr bwMode="auto">
            <a:xfrm>
              <a:off x="4692" y="1995"/>
              <a:ext cx="41" cy="1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2 w 3"/>
                <a:gd name="T11" fmla="*/ 1 h 1"/>
                <a:gd name="T12" fmla="*/ 2 w 3"/>
                <a:gd name="T13" fmla="*/ 0 h 1"/>
                <a:gd name="T14" fmla="*/ 1 w 3"/>
                <a:gd name="T15" fmla="*/ 0 h 1"/>
                <a:gd name="T16" fmla="*/ 0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16"/>
            <p:cNvSpPr/>
            <p:nvPr/>
          </p:nvSpPr>
          <p:spPr bwMode="auto">
            <a:xfrm>
              <a:off x="6337" y="2084"/>
              <a:ext cx="27" cy="1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1 h 1"/>
                <a:gd name="T6" fmla="*/ 0 w 2"/>
                <a:gd name="T7" fmla="*/ 1 h 1"/>
                <a:gd name="T8" fmla="*/ 1 w 2"/>
                <a:gd name="T9" fmla="*/ 1 h 1"/>
                <a:gd name="T10" fmla="*/ 2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17"/>
            <p:cNvSpPr/>
            <p:nvPr/>
          </p:nvSpPr>
          <p:spPr bwMode="auto">
            <a:xfrm>
              <a:off x="6552" y="2084"/>
              <a:ext cx="14" cy="36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18"/>
            <p:cNvSpPr/>
            <p:nvPr/>
          </p:nvSpPr>
          <p:spPr bwMode="auto">
            <a:xfrm>
              <a:off x="4881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9"/>
            <p:cNvSpPr/>
            <p:nvPr/>
          </p:nvSpPr>
          <p:spPr bwMode="auto">
            <a:xfrm>
              <a:off x="6242" y="2066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0"/>
            <p:cNvSpPr/>
            <p:nvPr/>
          </p:nvSpPr>
          <p:spPr bwMode="auto">
            <a:xfrm>
              <a:off x="4733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21"/>
            <p:cNvSpPr/>
            <p:nvPr/>
          </p:nvSpPr>
          <p:spPr bwMode="auto">
            <a:xfrm>
              <a:off x="6040" y="2084"/>
              <a:ext cx="14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22"/>
            <p:cNvSpPr/>
            <p:nvPr/>
          </p:nvSpPr>
          <p:spPr bwMode="auto">
            <a:xfrm>
              <a:off x="5083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23"/>
            <p:cNvSpPr/>
            <p:nvPr/>
          </p:nvSpPr>
          <p:spPr bwMode="auto">
            <a:xfrm>
              <a:off x="6458" y="2084"/>
              <a:ext cx="14" cy="1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24"/>
            <p:cNvSpPr/>
            <p:nvPr/>
          </p:nvSpPr>
          <p:spPr bwMode="auto">
            <a:xfrm>
              <a:off x="6108" y="2084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25"/>
            <p:cNvSpPr/>
            <p:nvPr/>
          </p:nvSpPr>
          <p:spPr bwMode="auto">
            <a:xfrm>
              <a:off x="4059" y="2102"/>
              <a:ext cx="13" cy="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26"/>
            <p:cNvSpPr/>
            <p:nvPr/>
          </p:nvSpPr>
          <p:spPr bwMode="auto">
            <a:xfrm>
              <a:off x="5312" y="1995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27"/>
            <p:cNvSpPr/>
            <p:nvPr/>
          </p:nvSpPr>
          <p:spPr bwMode="auto">
            <a:xfrm>
              <a:off x="5259" y="2013"/>
              <a:ext cx="1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28"/>
            <p:cNvSpPr/>
            <p:nvPr/>
          </p:nvSpPr>
          <p:spPr bwMode="auto">
            <a:xfrm>
              <a:off x="5649" y="2102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9"/>
            <p:cNvSpPr/>
            <p:nvPr/>
          </p:nvSpPr>
          <p:spPr bwMode="auto">
            <a:xfrm>
              <a:off x="5784" y="2066"/>
              <a:ext cx="14" cy="1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0"/>
            <p:cNvSpPr/>
            <p:nvPr/>
          </p:nvSpPr>
          <p:spPr bwMode="auto">
            <a:xfrm>
              <a:off x="5515" y="2031"/>
              <a:ext cx="1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31"/>
            <p:cNvSpPr>
              <a:spLocks noChangeArrowheads="1"/>
            </p:cNvSpPr>
            <p:nvPr/>
          </p:nvSpPr>
          <p:spPr bwMode="auto">
            <a:xfrm>
              <a:off x="5542" y="2048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32"/>
            <p:cNvSpPr>
              <a:spLocks noChangeArrowheads="1"/>
            </p:cNvSpPr>
            <p:nvPr/>
          </p:nvSpPr>
          <p:spPr bwMode="auto">
            <a:xfrm>
              <a:off x="3183" y="2084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33"/>
            <p:cNvSpPr/>
            <p:nvPr/>
          </p:nvSpPr>
          <p:spPr bwMode="auto">
            <a:xfrm>
              <a:off x="5717" y="1995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34"/>
            <p:cNvSpPr/>
            <p:nvPr/>
          </p:nvSpPr>
          <p:spPr bwMode="auto">
            <a:xfrm>
              <a:off x="4207" y="2084"/>
              <a:ext cx="0" cy="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35"/>
            <p:cNvSpPr/>
            <p:nvPr/>
          </p:nvSpPr>
          <p:spPr bwMode="auto">
            <a:xfrm>
              <a:off x="6458" y="2066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36"/>
            <p:cNvSpPr/>
            <p:nvPr/>
          </p:nvSpPr>
          <p:spPr bwMode="auto">
            <a:xfrm>
              <a:off x="6485" y="2102"/>
              <a:ext cx="14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37"/>
            <p:cNvSpPr>
              <a:spLocks noChangeArrowheads="1"/>
            </p:cNvSpPr>
            <p:nvPr/>
          </p:nvSpPr>
          <p:spPr bwMode="auto">
            <a:xfrm>
              <a:off x="4881" y="2013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38"/>
            <p:cNvSpPr>
              <a:spLocks noChangeArrowheads="1"/>
            </p:cNvSpPr>
            <p:nvPr/>
          </p:nvSpPr>
          <p:spPr bwMode="auto">
            <a:xfrm>
              <a:off x="4558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39"/>
            <p:cNvSpPr/>
            <p:nvPr/>
          </p:nvSpPr>
          <p:spPr bwMode="auto">
            <a:xfrm>
              <a:off x="4382" y="20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40"/>
            <p:cNvSpPr/>
            <p:nvPr/>
          </p:nvSpPr>
          <p:spPr bwMode="auto">
            <a:xfrm>
              <a:off x="3331" y="2031"/>
              <a:ext cx="14" cy="1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41"/>
            <p:cNvSpPr/>
            <p:nvPr/>
          </p:nvSpPr>
          <p:spPr bwMode="auto">
            <a:xfrm>
              <a:off x="3129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42"/>
            <p:cNvSpPr/>
            <p:nvPr/>
          </p:nvSpPr>
          <p:spPr bwMode="auto">
            <a:xfrm>
              <a:off x="6593" y="2031"/>
              <a:ext cx="0" cy="17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6485" y="2013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44"/>
            <p:cNvSpPr>
              <a:spLocks noChangeArrowheads="1"/>
            </p:cNvSpPr>
            <p:nvPr/>
          </p:nvSpPr>
          <p:spPr bwMode="auto">
            <a:xfrm>
              <a:off x="6472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45"/>
            <p:cNvSpPr>
              <a:spLocks noChangeArrowheads="1"/>
            </p:cNvSpPr>
            <p:nvPr/>
          </p:nvSpPr>
          <p:spPr bwMode="auto">
            <a:xfrm>
              <a:off x="643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46"/>
            <p:cNvSpPr/>
            <p:nvPr/>
          </p:nvSpPr>
          <p:spPr bwMode="auto">
            <a:xfrm>
              <a:off x="6189" y="2120"/>
              <a:ext cx="1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47"/>
            <p:cNvSpPr/>
            <p:nvPr/>
          </p:nvSpPr>
          <p:spPr bwMode="auto">
            <a:xfrm>
              <a:off x="6040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48"/>
            <p:cNvSpPr>
              <a:spLocks noChangeArrowheads="1"/>
            </p:cNvSpPr>
            <p:nvPr/>
          </p:nvSpPr>
          <p:spPr bwMode="auto">
            <a:xfrm>
              <a:off x="5784" y="2102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49"/>
            <p:cNvSpPr>
              <a:spLocks noChangeArrowheads="1"/>
            </p:cNvSpPr>
            <p:nvPr/>
          </p:nvSpPr>
          <p:spPr bwMode="auto">
            <a:xfrm>
              <a:off x="5703" y="1995"/>
              <a:ext cx="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50"/>
            <p:cNvSpPr/>
            <p:nvPr/>
          </p:nvSpPr>
          <p:spPr bwMode="auto">
            <a:xfrm>
              <a:off x="5151" y="1995"/>
              <a:ext cx="13" cy="1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51"/>
            <p:cNvSpPr>
              <a:spLocks noChangeArrowheads="1"/>
            </p:cNvSpPr>
            <p:nvPr/>
          </p:nvSpPr>
          <p:spPr bwMode="auto">
            <a:xfrm>
              <a:off x="5137" y="199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2"/>
            <p:cNvSpPr/>
            <p:nvPr/>
          </p:nvSpPr>
          <p:spPr bwMode="auto">
            <a:xfrm>
              <a:off x="5151" y="2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53"/>
            <p:cNvSpPr/>
            <p:nvPr/>
          </p:nvSpPr>
          <p:spPr bwMode="auto">
            <a:xfrm>
              <a:off x="3668" y="2048"/>
              <a:ext cx="14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154"/>
            <p:cNvSpPr>
              <a:spLocks noChangeArrowheads="1"/>
            </p:cNvSpPr>
            <p:nvPr/>
          </p:nvSpPr>
          <p:spPr bwMode="auto">
            <a:xfrm>
              <a:off x="3641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55"/>
            <p:cNvSpPr/>
            <p:nvPr/>
          </p:nvSpPr>
          <p:spPr bwMode="auto">
            <a:xfrm>
              <a:off x="5312" y="1995"/>
              <a:ext cx="14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156"/>
            <p:cNvSpPr>
              <a:spLocks noChangeArrowheads="1"/>
            </p:cNvSpPr>
            <p:nvPr/>
          </p:nvSpPr>
          <p:spPr bwMode="auto">
            <a:xfrm>
              <a:off x="4167" y="2013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57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58"/>
            <p:cNvSpPr/>
            <p:nvPr/>
          </p:nvSpPr>
          <p:spPr bwMode="auto">
            <a:xfrm>
              <a:off x="544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59"/>
            <p:cNvSpPr/>
            <p:nvPr/>
          </p:nvSpPr>
          <p:spPr bwMode="auto">
            <a:xfrm>
              <a:off x="3223" y="2013"/>
              <a:ext cx="0" cy="18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0"/>
            <p:cNvSpPr>
              <a:spLocks noChangeArrowheads="1"/>
            </p:cNvSpPr>
            <p:nvPr/>
          </p:nvSpPr>
          <p:spPr bwMode="auto">
            <a:xfrm>
              <a:off x="5744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61"/>
            <p:cNvSpPr>
              <a:spLocks noChangeArrowheads="1"/>
            </p:cNvSpPr>
            <p:nvPr/>
          </p:nvSpPr>
          <p:spPr bwMode="auto">
            <a:xfrm>
              <a:off x="5771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62"/>
            <p:cNvSpPr/>
            <p:nvPr/>
          </p:nvSpPr>
          <p:spPr bwMode="auto">
            <a:xfrm>
              <a:off x="5879" y="20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63"/>
            <p:cNvSpPr/>
            <p:nvPr/>
          </p:nvSpPr>
          <p:spPr bwMode="auto">
            <a:xfrm>
              <a:off x="6000" y="2102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64"/>
            <p:cNvSpPr>
              <a:spLocks noChangeArrowheads="1"/>
            </p:cNvSpPr>
            <p:nvPr/>
          </p:nvSpPr>
          <p:spPr bwMode="auto">
            <a:xfrm>
              <a:off x="6148" y="2048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65"/>
            <p:cNvSpPr/>
            <p:nvPr/>
          </p:nvSpPr>
          <p:spPr bwMode="auto">
            <a:xfrm>
              <a:off x="6337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66"/>
            <p:cNvSpPr/>
            <p:nvPr/>
          </p:nvSpPr>
          <p:spPr bwMode="auto">
            <a:xfrm>
              <a:off x="6391" y="2066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67"/>
            <p:cNvSpPr/>
            <p:nvPr/>
          </p:nvSpPr>
          <p:spPr bwMode="auto">
            <a:xfrm>
              <a:off x="6458" y="2048"/>
              <a:ext cx="14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68"/>
            <p:cNvSpPr/>
            <p:nvPr/>
          </p:nvSpPr>
          <p:spPr bwMode="auto">
            <a:xfrm>
              <a:off x="6458" y="21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69"/>
            <p:cNvSpPr>
              <a:spLocks noChangeArrowheads="1"/>
            </p:cNvSpPr>
            <p:nvPr/>
          </p:nvSpPr>
          <p:spPr bwMode="auto">
            <a:xfrm>
              <a:off x="6472" y="2120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70"/>
            <p:cNvSpPr/>
            <p:nvPr/>
          </p:nvSpPr>
          <p:spPr bwMode="auto">
            <a:xfrm>
              <a:off x="6566" y="2031"/>
              <a:ext cx="0" cy="1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1"/>
            <p:cNvSpPr/>
            <p:nvPr/>
          </p:nvSpPr>
          <p:spPr bwMode="auto">
            <a:xfrm>
              <a:off x="3965" y="2102"/>
              <a:ext cx="13" cy="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72"/>
            <p:cNvSpPr/>
            <p:nvPr/>
          </p:nvSpPr>
          <p:spPr bwMode="auto">
            <a:xfrm>
              <a:off x="4800" y="19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73"/>
            <p:cNvSpPr/>
            <p:nvPr/>
          </p:nvSpPr>
          <p:spPr bwMode="auto">
            <a:xfrm>
              <a:off x="2226" y="2048"/>
              <a:ext cx="0" cy="1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4"/>
            <p:cNvSpPr/>
            <p:nvPr/>
          </p:nvSpPr>
          <p:spPr bwMode="auto">
            <a:xfrm>
              <a:off x="4854" y="2031"/>
              <a:ext cx="0" cy="1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75"/>
            <p:cNvSpPr/>
            <p:nvPr/>
          </p:nvSpPr>
          <p:spPr bwMode="auto">
            <a:xfrm>
              <a:off x="5056" y="1995"/>
              <a:ext cx="0" cy="1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537970" y="488950"/>
            <a:ext cx="3601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CODING</a:t>
            </a:r>
            <a:endParaRPr lang="en-US" altLang="zh-CN" sz="2800" b="1">
              <a:solidFill>
                <a:srgbClr val="FFC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6" name="Freeform 9"/>
          <p:cNvSpPr>
            <a:spLocks noEditPoints="1"/>
          </p:cNvSpPr>
          <p:nvPr/>
        </p:nvSpPr>
        <p:spPr bwMode="auto">
          <a:xfrm rot="18991552" flipV="1">
            <a:off x="365591" y="5033459"/>
            <a:ext cx="1668858" cy="772568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 rot="2755867">
            <a:off x="10321268" y="679112"/>
            <a:ext cx="1571116" cy="788661"/>
          </a:xfrm>
          <a:custGeom>
            <a:avLst/>
            <a:gdLst>
              <a:gd name="T0" fmla="*/ 53 w 95"/>
              <a:gd name="T1" fmla="*/ 41 h 47"/>
              <a:gd name="T2" fmla="*/ 54 w 95"/>
              <a:gd name="T3" fmla="*/ 31 h 47"/>
              <a:gd name="T4" fmla="*/ 39 w 95"/>
              <a:gd name="T5" fmla="*/ 29 h 47"/>
              <a:gd name="T6" fmla="*/ 23 w 95"/>
              <a:gd name="T7" fmla="*/ 36 h 47"/>
              <a:gd name="T8" fmla="*/ 17 w 95"/>
              <a:gd name="T9" fmla="*/ 38 h 47"/>
              <a:gd name="T10" fmla="*/ 11 w 95"/>
              <a:gd name="T11" fmla="*/ 40 h 47"/>
              <a:gd name="T12" fmla="*/ 6 w 95"/>
              <a:gd name="T13" fmla="*/ 34 h 47"/>
              <a:gd name="T14" fmla="*/ 1 w 95"/>
              <a:gd name="T15" fmla="*/ 32 h 47"/>
              <a:gd name="T16" fmla="*/ 0 w 95"/>
              <a:gd name="T17" fmla="*/ 29 h 47"/>
              <a:gd name="T18" fmla="*/ 2 w 95"/>
              <a:gd name="T19" fmla="*/ 28 h 47"/>
              <a:gd name="T20" fmla="*/ 49 w 95"/>
              <a:gd name="T21" fmla="*/ 3 h 47"/>
              <a:gd name="T22" fmla="*/ 72 w 95"/>
              <a:gd name="T23" fmla="*/ 10 h 47"/>
              <a:gd name="T24" fmla="*/ 78 w 95"/>
              <a:gd name="T25" fmla="*/ 0 h 47"/>
              <a:gd name="T26" fmla="*/ 80 w 95"/>
              <a:gd name="T27" fmla="*/ 2 h 47"/>
              <a:gd name="T28" fmla="*/ 94 w 95"/>
              <a:gd name="T29" fmla="*/ 35 h 47"/>
              <a:gd name="T30" fmla="*/ 91 w 95"/>
              <a:gd name="T31" fmla="*/ 36 h 47"/>
              <a:gd name="T32" fmla="*/ 64 w 95"/>
              <a:gd name="T33" fmla="*/ 44 h 47"/>
              <a:gd name="T34" fmla="*/ 62 w 95"/>
              <a:gd name="T35" fmla="*/ 39 h 47"/>
              <a:gd name="T36" fmla="*/ 63 w 95"/>
              <a:gd name="T37" fmla="*/ 41 h 47"/>
              <a:gd name="T38" fmla="*/ 62 w 95"/>
              <a:gd name="T39" fmla="*/ 39 h 47"/>
              <a:gd name="T40" fmla="*/ 69 w 95"/>
              <a:gd name="T41" fmla="*/ 38 h 47"/>
              <a:gd name="T42" fmla="*/ 68 w 95"/>
              <a:gd name="T43" fmla="*/ 38 h 47"/>
              <a:gd name="T44" fmla="*/ 61 w 95"/>
              <a:gd name="T45" fmla="*/ 24 h 47"/>
              <a:gd name="T46" fmla="*/ 57 w 95"/>
              <a:gd name="T47" fmla="*/ 32 h 47"/>
              <a:gd name="T48" fmla="*/ 75 w 95"/>
              <a:gd name="T49" fmla="*/ 33 h 47"/>
              <a:gd name="T50" fmla="*/ 91 w 95"/>
              <a:gd name="T51" fmla="*/ 31 h 47"/>
              <a:gd name="T52" fmla="*/ 78 w 95"/>
              <a:gd name="T53" fmla="*/ 4 h 47"/>
              <a:gd name="T54" fmla="*/ 77 w 95"/>
              <a:gd name="T55" fmla="*/ 15 h 47"/>
              <a:gd name="T56" fmla="*/ 71 w 95"/>
              <a:gd name="T57" fmla="*/ 14 h 47"/>
              <a:gd name="T58" fmla="*/ 64 w 95"/>
              <a:gd name="T59" fmla="*/ 9 h 47"/>
              <a:gd name="T60" fmla="*/ 18 w 95"/>
              <a:gd name="T61" fmla="*/ 16 h 47"/>
              <a:gd name="T62" fmla="*/ 11 w 95"/>
              <a:gd name="T63" fmla="*/ 35 h 47"/>
              <a:gd name="T64" fmla="*/ 47 w 95"/>
              <a:gd name="T65" fmla="*/ 19 h 47"/>
              <a:gd name="T66" fmla="*/ 61 w 95"/>
              <a:gd name="T67" fmla="*/ 23 h 47"/>
              <a:gd name="T68" fmla="*/ 16 w 95"/>
              <a:gd name="T69" fmla="*/ 34 h 47"/>
              <a:gd name="T70" fmla="*/ 17 w 95"/>
              <a:gd name="T71" fmla="*/ 35 h 47"/>
              <a:gd name="T72" fmla="*/ 16 w 95"/>
              <a:gd name="T73" fmla="*/ 34 h 47"/>
              <a:gd name="T74" fmla="*/ 24 w 95"/>
              <a:gd name="T75" fmla="*/ 32 h 47"/>
              <a:gd name="T76" fmla="*/ 22 w 95"/>
              <a:gd name="T77" fmla="*/ 32 h 47"/>
              <a:gd name="T78" fmla="*/ 28 w 95"/>
              <a:gd name="T79" fmla="*/ 30 h 47"/>
              <a:gd name="T80" fmla="*/ 27 w 95"/>
              <a:gd name="T81" fmla="*/ 30 h 47"/>
              <a:gd name="T82" fmla="*/ 30 w 95"/>
              <a:gd name="T83" fmla="*/ 29 h 47"/>
              <a:gd name="T84" fmla="*/ 31 w 95"/>
              <a:gd name="T85" fmla="*/ 28 h 47"/>
              <a:gd name="T86" fmla="*/ 29 w 95"/>
              <a:gd name="T87" fmla="*/ 28 h 47"/>
              <a:gd name="T88" fmla="*/ 36 w 95"/>
              <a:gd name="T89" fmla="*/ 26 h 47"/>
              <a:gd name="T90" fmla="*/ 36 w 95"/>
              <a:gd name="T91" fmla="*/ 26 h 47"/>
              <a:gd name="T92" fmla="*/ 39 w 95"/>
              <a:gd name="T9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47">
                <a:moveTo>
                  <a:pt x="58" y="47"/>
                </a:moveTo>
                <a:cubicBezTo>
                  <a:pt x="57" y="47"/>
                  <a:pt x="56" y="47"/>
                  <a:pt x="56" y="46"/>
                </a:cubicBezTo>
                <a:cubicBezTo>
                  <a:pt x="54" y="45"/>
                  <a:pt x="54" y="43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7"/>
                  <a:pt x="53" y="33"/>
                  <a:pt x="54" y="31"/>
                </a:cubicBezTo>
                <a:cubicBezTo>
                  <a:pt x="55" y="29"/>
                  <a:pt x="56" y="28"/>
                  <a:pt x="57" y="26"/>
                </a:cubicBezTo>
                <a:cubicBezTo>
                  <a:pt x="55" y="26"/>
                  <a:pt x="54" y="26"/>
                  <a:pt x="52" y="26"/>
                </a:cubicBezTo>
                <a:cubicBezTo>
                  <a:pt x="48" y="26"/>
                  <a:pt x="44" y="27"/>
                  <a:pt x="39" y="29"/>
                </a:cubicBezTo>
                <a:cubicBezTo>
                  <a:pt x="35" y="30"/>
                  <a:pt x="32" y="32"/>
                  <a:pt x="29" y="33"/>
                </a:cubicBezTo>
                <a:cubicBezTo>
                  <a:pt x="27" y="34"/>
                  <a:pt x="25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2" y="37"/>
                </a:cubicBezTo>
                <a:cubicBezTo>
                  <a:pt x="21" y="38"/>
                  <a:pt x="20" y="38"/>
                  <a:pt x="19" y="38"/>
                </a:cubicBezTo>
                <a:cubicBezTo>
                  <a:pt x="18" y="38"/>
                  <a:pt x="18" y="38"/>
                  <a:pt x="17" y="38"/>
                </a:cubicBezTo>
                <a:cubicBezTo>
                  <a:pt x="16" y="38"/>
                  <a:pt x="14" y="38"/>
                  <a:pt x="1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9"/>
                  <a:pt x="12" y="40"/>
                  <a:pt x="11" y="40"/>
                </a:cubicBezTo>
                <a:cubicBezTo>
                  <a:pt x="11" y="40"/>
                  <a:pt x="10" y="39"/>
                  <a:pt x="10" y="39"/>
                </a:cubicBezTo>
                <a:cubicBezTo>
                  <a:pt x="9" y="38"/>
                  <a:pt x="9" y="38"/>
                  <a:pt x="8" y="37"/>
                </a:cubicBezTo>
                <a:cubicBezTo>
                  <a:pt x="7" y="36"/>
                  <a:pt x="6" y="35"/>
                  <a:pt x="6" y="34"/>
                </a:cubicBezTo>
                <a:cubicBezTo>
                  <a:pt x="5" y="33"/>
                  <a:pt x="4" y="33"/>
                  <a:pt x="3" y="32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1" y="32"/>
                  <a:pt x="1" y="32"/>
                </a:cubicBezTo>
                <a:cubicBezTo>
                  <a:pt x="1" y="31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9"/>
                  <a:pt x="1" y="28"/>
                  <a:pt x="1" y="28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4" y="23"/>
                  <a:pt x="9" y="18"/>
                  <a:pt x="15" y="14"/>
                </a:cubicBezTo>
                <a:cubicBezTo>
                  <a:pt x="22" y="9"/>
                  <a:pt x="28" y="6"/>
                  <a:pt x="35" y="4"/>
                </a:cubicBezTo>
                <a:cubicBezTo>
                  <a:pt x="40" y="3"/>
                  <a:pt x="45" y="3"/>
                  <a:pt x="49" y="3"/>
                </a:cubicBezTo>
                <a:cubicBezTo>
                  <a:pt x="54" y="3"/>
                  <a:pt x="58" y="3"/>
                  <a:pt x="62" y="4"/>
                </a:cubicBezTo>
                <a:cubicBezTo>
                  <a:pt x="65" y="5"/>
                  <a:pt x="67" y="7"/>
                  <a:pt x="70" y="9"/>
                </a:cubicBezTo>
                <a:cubicBezTo>
                  <a:pt x="70" y="9"/>
                  <a:pt x="71" y="10"/>
                  <a:pt x="72" y="10"/>
                </a:cubicBezTo>
                <a:cubicBezTo>
                  <a:pt x="72" y="9"/>
                  <a:pt x="72" y="7"/>
                  <a:pt x="73" y="6"/>
                </a:cubicBezTo>
                <a:cubicBezTo>
                  <a:pt x="74" y="2"/>
                  <a:pt x="7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9" y="0"/>
                  <a:pt x="79" y="0"/>
                  <a:pt x="80" y="1"/>
                </a:cubicBezTo>
                <a:cubicBezTo>
                  <a:pt x="80" y="1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4" y="6"/>
                  <a:pt x="88" y="10"/>
                  <a:pt x="91" y="15"/>
                </a:cubicBezTo>
                <a:cubicBezTo>
                  <a:pt x="93" y="20"/>
                  <a:pt x="94" y="26"/>
                  <a:pt x="95" y="33"/>
                </a:cubicBezTo>
                <a:cubicBezTo>
                  <a:pt x="95" y="34"/>
                  <a:pt x="94" y="34"/>
                  <a:pt x="94" y="35"/>
                </a:cubicBezTo>
                <a:cubicBezTo>
                  <a:pt x="94" y="35"/>
                  <a:pt x="93" y="35"/>
                  <a:pt x="93" y="35"/>
                </a:cubicBezTo>
                <a:cubicBezTo>
                  <a:pt x="93" y="35"/>
                  <a:pt x="93" y="35"/>
                  <a:pt x="93" y="35"/>
                </a:cubicBezTo>
                <a:cubicBezTo>
                  <a:pt x="92" y="36"/>
                  <a:pt x="92" y="36"/>
                  <a:pt x="91" y="36"/>
                </a:cubicBezTo>
                <a:cubicBezTo>
                  <a:pt x="85" y="37"/>
                  <a:pt x="79" y="38"/>
                  <a:pt x="74" y="40"/>
                </a:cubicBezTo>
                <a:cubicBezTo>
                  <a:pt x="71" y="41"/>
                  <a:pt x="68" y="43"/>
                  <a:pt x="65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5"/>
                  <a:pt x="63" y="45"/>
                  <a:pt x="63" y="45"/>
                </a:cubicBezTo>
                <a:cubicBezTo>
                  <a:pt x="62" y="46"/>
                  <a:pt x="59" y="47"/>
                  <a:pt x="58" y="47"/>
                </a:cubicBezTo>
                <a:close/>
                <a:moveTo>
                  <a:pt x="62" y="39"/>
                </a:moveTo>
                <a:cubicBezTo>
                  <a:pt x="63" y="39"/>
                  <a:pt x="63" y="40"/>
                  <a:pt x="63" y="40"/>
                </a:cubicBezTo>
                <a:cubicBezTo>
                  <a:pt x="63" y="40"/>
                  <a:pt x="63" y="40"/>
                  <a:pt x="63" y="40"/>
                </a:cubicBezTo>
                <a:cubicBezTo>
                  <a:pt x="63" y="41"/>
                  <a:pt x="63" y="41"/>
                  <a:pt x="63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3" y="39"/>
                  <a:pt x="63" y="38"/>
                </a:cubicBezTo>
                <a:cubicBezTo>
                  <a:pt x="63" y="38"/>
                  <a:pt x="63" y="38"/>
                  <a:pt x="62" y="39"/>
                </a:cubicBezTo>
                <a:close/>
                <a:moveTo>
                  <a:pt x="68" y="38"/>
                </a:move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8"/>
                  <a:pt x="71" y="38"/>
                </a:cubicBezTo>
                <a:cubicBezTo>
                  <a:pt x="70" y="38"/>
                  <a:pt x="69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8"/>
                  <a:pt x="68" y="38"/>
                </a:cubicBezTo>
                <a:close/>
                <a:moveTo>
                  <a:pt x="61" y="24"/>
                </a:moveTo>
                <a:cubicBezTo>
                  <a:pt x="61" y="26"/>
                  <a:pt x="60" y="28"/>
                  <a:pt x="59" y="29"/>
                </a:cubicBezTo>
                <a:cubicBezTo>
                  <a:pt x="58" y="30"/>
                  <a:pt x="58" y="31"/>
                  <a:pt x="58" y="31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3"/>
                  <a:pt x="56" y="34"/>
                  <a:pt x="56" y="36"/>
                </a:cubicBezTo>
                <a:cubicBezTo>
                  <a:pt x="59" y="35"/>
                  <a:pt x="63" y="35"/>
                  <a:pt x="66" y="34"/>
                </a:cubicBezTo>
                <a:cubicBezTo>
                  <a:pt x="69" y="34"/>
                  <a:pt x="72" y="34"/>
                  <a:pt x="75" y="33"/>
                </a:cubicBezTo>
                <a:cubicBezTo>
                  <a:pt x="76" y="33"/>
                  <a:pt x="77" y="33"/>
                  <a:pt x="77" y="33"/>
                </a:cubicBezTo>
                <a:cubicBezTo>
                  <a:pt x="81" y="32"/>
                  <a:pt x="85" y="31"/>
                  <a:pt x="89" y="31"/>
                </a:cubicBezTo>
                <a:cubicBezTo>
                  <a:pt x="89" y="31"/>
                  <a:pt x="90" y="31"/>
                  <a:pt x="91" y="31"/>
                </a:cubicBezTo>
                <a:cubicBezTo>
                  <a:pt x="91" y="26"/>
                  <a:pt x="90" y="21"/>
                  <a:pt x="88" y="17"/>
                </a:cubicBezTo>
                <a:cubicBezTo>
                  <a:pt x="86" y="13"/>
                  <a:pt x="83" y="10"/>
                  <a:pt x="80" y="7"/>
                </a:cubicBezTo>
                <a:cubicBezTo>
                  <a:pt x="79" y="6"/>
                  <a:pt x="79" y="5"/>
                  <a:pt x="78" y="4"/>
                </a:cubicBezTo>
                <a:cubicBezTo>
                  <a:pt x="76" y="7"/>
                  <a:pt x="75" y="10"/>
                  <a:pt x="75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6" y="13"/>
                  <a:pt x="77" y="14"/>
                  <a:pt x="77" y="15"/>
                </a:cubicBezTo>
                <a:cubicBezTo>
                  <a:pt x="77" y="16"/>
                  <a:pt x="77" y="16"/>
                  <a:pt x="76" y="16"/>
                </a:cubicBezTo>
                <a:cubicBezTo>
                  <a:pt x="75" y="16"/>
                  <a:pt x="75" y="16"/>
                  <a:pt x="75" y="16"/>
                </a:cubicBezTo>
                <a:cubicBezTo>
                  <a:pt x="74" y="16"/>
                  <a:pt x="72" y="15"/>
                  <a:pt x="71" y="14"/>
                </a:cubicBezTo>
                <a:cubicBezTo>
                  <a:pt x="70" y="14"/>
                  <a:pt x="70" y="14"/>
                  <a:pt x="70" y="13"/>
                </a:cubicBezTo>
                <a:cubicBezTo>
                  <a:pt x="69" y="13"/>
                  <a:pt x="69" y="12"/>
                  <a:pt x="68" y="12"/>
                </a:cubicBezTo>
                <a:cubicBezTo>
                  <a:pt x="67" y="11"/>
                  <a:pt x="65" y="9"/>
                  <a:pt x="64" y="9"/>
                </a:cubicBezTo>
                <a:cubicBezTo>
                  <a:pt x="59" y="7"/>
                  <a:pt x="54" y="6"/>
                  <a:pt x="49" y="6"/>
                </a:cubicBezTo>
                <a:cubicBezTo>
                  <a:pt x="45" y="6"/>
                  <a:pt x="41" y="7"/>
                  <a:pt x="37" y="8"/>
                </a:cubicBezTo>
                <a:cubicBezTo>
                  <a:pt x="30" y="9"/>
                  <a:pt x="23" y="12"/>
                  <a:pt x="18" y="16"/>
                </a:cubicBezTo>
                <a:cubicBezTo>
                  <a:pt x="11" y="20"/>
                  <a:pt x="7" y="25"/>
                  <a:pt x="5" y="29"/>
                </a:cubicBezTo>
                <a:cubicBezTo>
                  <a:pt x="7" y="30"/>
                  <a:pt x="9" y="32"/>
                  <a:pt x="11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4" y="30"/>
                  <a:pt x="21" y="25"/>
                  <a:pt x="31" y="22"/>
                </a:cubicBezTo>
                <a:cubicBezTo>
                  <a:pt x="36" y="20"/>
                  <a:pt x="41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50" y="19"/>
                  <a:pt x="53" y="19"/>
                  <a:pt x="55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8" y="21"/>
                  <a:pt x="61" y="21"/>
                  <a:pt x="61" y="2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1" y="24"/>
                  <a:pt x="61" y="24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7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lose/>
                <a:moveTo>
                  <a:pt x="22" y="32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2" y="32"/>
                  <a:pt x="22" y="32"/>
                </a:cubicBezTo>
                <a:close/>
                <a:moveTo>
                  <a:pt x="27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9" y="28"/>
                </a:moveTo>
                <a:cubicBezTo>
                  <a:pt x="30" y="28"/>
                  <a:pt x="30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8"/>
                  <a:pt x="31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0" y="28"/>
                  <a:pt x="30" y="28"/>
                </a:cubicBezTo>
                <a:cubicBezTo>
                  <a:pt x="30" y="28"/>
                  <a:pt x="30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lose/>
                <a:moveTo>
                  <a:pt x="35" y="26"/>
                </a:moveTo>
                <a:cubicBezTo>
                  <a:pt x="35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39" y="25"/>
                  <a:pt x="39" y="25"/>
                  <a:pt x="39" y="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AutoShape 11"/>
          <p:cNvSpPr>
            <a:spLocks noChangeAspect="1" noChangeArrowheads="1" noTextEdit="1"/>
          </p:cNvSpPr>
          <p:nvPr/>
        </p:nvSpPr>
        <p:spPr bwMode="auto">
          <a:xfrm>
            <a:off x="1191936" y="2847395"/>
            <a:ext cx="192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 descr="pngtree-time-desktop-screen-black-abstract-png-image_5654276"/>
          <p:cNvPicPr>
            <a:picLocks noChangeAspect="1"/>
          </p:cNvPicPr>
          <p:nvPr/>
        </p:nvPicPr>
        <p:blipFill>
          <a:blip r:embed="rId1">
            <a:lum bright="100000"/>
          </a:blip>
          <a:srcRect l="16648" t="15907"/>
          <a:stretch>
            <a:fillRect/>
          </a:stretch>
        </p:blipFill>
        <p:spPr>
          <a:xfrm rot="480000">
            <a:off x="628650" y="257810"/>
            <a:ext cx="1082040" cy="1092835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Screenshot 2024-09-12 at 12.36.22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127250"/>
            <a:ext cx="5981700" cy="260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WPS Presentation</Application>
  <PresentationFormat>Widescreen</PresentationFormat>
  <Paragraphs>41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SimSun</vt:lpstr>
      <vt:lpstr>Wingdings</vt:lpstr>
      <vt:lpstr>Colored Crayons</vt:lpstr>
      <vt:lpstr>苹方-简</vt:lpstr>
      <vt:lpstr>Arial Unicode MS</vt:lpstr>
      <vt:lpstr>方正静蕾简体</vt:lpstr>
      <vt:lpstr>Apple SD Gothic Neo</vt:lpstr>
      <vt:lpstr>方正静蕾简体</vt:lpstr>
      <vt:lpstr>Arial</vt:lpstr>
      <vt:lpstr>Microsoft YaHei</vt:lpstr>
      <vt:lpstr>汉仪旗黑</vt:lpstr>
      <vt:lpstr>Calibri Light</vt:lpstr>
      <vt:lpstr>Helvetica Neue</vt:lpstr>
      <vt:lpstr>Calibri</vt:lpstr>
      <vt:lpstr>SimSun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andreanicoledeleon</cp:lastModifiedBy>
  <cp:revision>78</cp:revision>
  <dcterms:created xsi:type="dcterms:W3CDTF">2024-09-12T08:11:55Z</dcterms:created>
  <dcterms:modified xsi:type="dcterms:W3CDTF">2024-09-12T08:11:55Z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1033-5.7.0.8090</vt:lpwstr>
  </property>
  <property fmtid="{D5CDD505-2E9C-101B-9397-08002B2CF9AE}" pid="3" name="ICV">
    <vt:lpwstr>988FB33A3FAD4B21B978B414640643E2</vt:lpwstr>
  </property>
</Properties>
</file>