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1"/>
  </p:notesMasterIdLst>
  <p:sldIdLst>
    <p:sldId id="256" r:id="rId2"/>
    <p:sldId id="258" r:id="rId3"/>
    <p:sldId id="259" r:id="rId4"/>
    <p:sldId id="261" r:id="rId5"/>
    <p:sldId id="260" r:id="rId6"/>
    <p:sldId id="263" r:id="rId7"/>
    <p:sldId id="262" r:id="rId8"/>
    <p:sldId id="264"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85" autoAdjust="0"/>
    <p:restoredTop sz="90379" autoAdjust="0"/>
  </p:normalViewPr>
  <p:slideViewPr>
    <p:cSldViewPr snapToGrid="0">
      <p:cViewPr varScale="1">
        <p:scale>
          <a:sx n="77" d="100"/>
          <a:sy n="77" d="100"/>
        </p:scale>
        <p:origin x="773" y="7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789F89B-3A3C-4C50-8905-4DAE067F7823}" type="doc">
      <dgm:prSet loTypeId="urn:microsoft.com/office/officeart/2018/2/layout/IconLabelDescriptionList" loCatId="icon" qsTypeId="urn:microsoft.com/office/officeart/2005/8/quickstyle/simple1" qsCatId="simple" csTypeId="urn:microsoft.com/office/officeart/2005/8/colors/accent1_2" csCatId="accent1" phldr="1"/>
      <dgm:spPr/>
      <dgm:t>
        <a:bodyPr/>
        <a:lstStyle/>
        <a:p>
          <a:endParaRPr lang="en-US"/>
        </a:p>
      </dgm:t>
    </dgm:pt>
    <dgm:pt modelId="{8957F26B-CB8B-4BED-92AB-948C077FB6D9}">
      <dgm:prSet/>
      <dgm:spPr/>
      <dgm:t>
        <a:bodyPr/>
        <a:lstStyle/>
        <a:p>
          <a:pPr>
            <a:lnSpc>
              <a:spcPct val="100000"/>
            </a:lnSpc>
            <a:defRPr b="1"/>
          </a:pPr>
          <a:r>
            <a:rPr lang="en-GB"/>
            <a:t>Google Firebase:</a:t>
          </a:r>
          <a:endParaRPr lang="en-US"/>
        </a:p>
      </dgm:t>
    </dgm:pt>
    <dgm:pt modelId="{83161C34-11E6-4307-A95C-1D85C7A91850}" type="parTrans" cxnId="{3DA47954-CFFC-4E60-A23E-4E253BCD32BE}">
      <dgm:prSet/>
      <dgm:spPr/>
      <dgm:t>
        <a:bodyPr/>
        <a:lstStyle/>
        <a:p>
          <a:endParaRPr lang="en-US"/>
        </a:p>
      </dgm:t>
    </dgm:pt>
    <dgm:pt modelId="{F678A00E-7FCF-4408-9490-FFDE15D6B5DB}" type="sibTrans" cxnId="{3DA47954-CFFC-4E60-A23E-4E253BCD32BE}">
      <dgm:prSet/>
      <dgm:spPr/>
      <dgm:t>
        <a:bodyPr/>
        <a:lstStyle/>
        <a:p>
          <a:endParaRPr lang="en-US"/>
        </a:p>
      </dgm:t>
    </dgm:pt>
    <dgm:pt modelId="{F6ECB7D3-3031-4C03-B352-A5F087273B6A}">
      <dgm:prSet/>
      <dgm:spPr/>
      <dgm:t>
        <a:bodyPr/>
        <a:lstStyle/>
        <a:p>
          <a:pPr>
            <a:lnSpc>
              <a:spcPct val="100000"/>
            </a:lnSpc>
          </a:pPr>
          <a:r>
            <a:rPr lang="en-GB"/>
            <a:t>Firebase authentication:</a:t>
          </a:r>
          <a:endParaRPr lang="en-US"/>
        </a:p>
      </dgm:t>
    </dgm:pt>
    <dgm:pt modelId="{C1F9830E-BD75-48D2-AF20-AC702898CB7B}" type="parTrans" cxnId="{94974E26-AEA9-4BAD-906D-19F0FC0BEDB5}">
      <dgm:prSet/>
      <dgm:spPr/>
      <dgm:t>
        <a:bodyPr/>
        <a:lstStyle/>
        <a:p>
          <a:endParaRPr lang="en-US"/>
        </a:p>
      </dgm:t>
    </dgm:pt>
    <dgm:pt modelId="{FA1BFD57-CE0D-4676-9587-44094996AD0C}" type="sibTrans" cxnId="{94974E26-AEA9-4BAD-906D-19F0FC0BEDB5}">
      <dgm:prSet/>
      <dgm:spPr/>
      <dgm:t>
        <a:bodyPr/>
        <a:lstStyle/>
        <a:p>
          <a:endParaRPr lang="en-US"/>
        </a:p>
      </dgm:t>
    </dgm:pt>
    <dgm:pt modelId="{CA765D07-CD23-4916-ADD5-D94E2B6C6884}">
      <dgm:prSet/>
      <dgm:spPr/>
      <dgm:t>
        <a:bodyPr/>
        <a:lstStyle/>
        <a:p>
          <a:r>
            <a:rPr lang="en-GB"/>
            <a:t>Email and password</a:t>
          </a:r>
          <a:endParaRPr lang="en-US"/>
        </a:p>
      </dgm:t>
    </dgm:pt>
    <dgm:pt modelId="{C8B4908E-FE92-4F86-8A63-6C6330223282}" type="parTrans" cxnId="{D4B52F6A-3A4B-43F4-96A0-0855A40015DF}">
      <dgm:prSet/>
      <dgm:spPr/>
      <dgm:t>
        <a:bodyPr/>
        <a:lstStyle/>
        <a:p>
          <a:endParaRPr lang="en-US"/>
        </a:p>
      </dgm:t>
    </dgm:pt>
    <dgm:pt modelId="{90ED66CD-52F9-4805-A5D4-DCB7E8D5B0F7}" type="sibTrans" cxnId="{D4B52F6A-3A4B-43F4-96A0-0855A40015DF}">
      <dgm:prSet/>
      <dgm:spPr/>
      <dgm:t>
        <a:bodyPr/>
        <a:lstStyle/>
        <a:p>
          <a:endParaRPr lang="en-US"/>
        </a:p>
      </dgm:t>
    </dgm:pt>
    <dgm:pt modelId="{4063D533-5537-41D1-96CF-26A4E86BE99F}">
      <dgm:prSet/>
      <dgm:spPr/>
      <dgm:t>
        <a:bodyPr/>
        <a:lstStyle/>
        <a:p>
          <a:r>
            <a:rPr lang="en-GB"/>
            <a:t>Google login</a:t>
          </a:r>
          <a:endParaRPr lang="en-US"/>
        </a:p>
      </dgm:t>
    </dgm:pt>
    <dgm:pt modelId="{24618F5B-19E6-4A1C-82C9-096489E54AD7}" type="parTrans" cxnId="{D6AEC70A-1FD2-482A-81D2-D233B5ED1580}">
      <dgm:prSet/>
      <dgm:spPr/>
      <dgm:t>
        <a:bodyPr/>
        <a:lstStyle/>
        <a:p>
          <a:endParaRPr lang="en-US"/>
        </a:p>
      </dgm:t>
    </dgm:pt>
    <dgm:pt modelId="{7A891327-42CD-4BED-A136-A5B141E83744}" type="sibTrans" cxnId="{D6AEC70A-1FD2-482A-81D2-D233B5ED1580}">
      <dgm:prSet/>
      <dgm:spPr/>
      <dgm:t>
        <a:bodyPr/>
        <a:lstStyle/>
        <a:p>
          <a:endParaRPr lang="en-US"/>
        </a:p>
      </dgm:t>
    </dgm:pt>
    <dgm:pt modelId="{9EEE967A-94B9-4629-8BB2-570F97244C5F}">
      <dgm:prSet/>
      <dgm:spPr/>
      <dgm:t>
        <a:bodyPr/>
        <a:lstStyle/>
        <a:p>
          <a:r>
            <a:rPr lang="en-GB"/>
            <a:t>Guest login</a:t>
          </a:r>
          <a:endParaRPr lang="en-US"/>
        </a:p>
      </dgm:t>
    </dgm:pt>
    <dgm:pt modelId="{A7D98529-32D8-4E5D-A419-66C33E7EC94C}" type="parTrans" cxnId="{598FD8D1-AC02-4702-A8A0-1AA7DBFD96F6}">
      <dgm:prSet/>
      <dgm:spPr/>
      <dgm:t>
        <a:bodyPr/>
        <a:lstStyle/>
        <a:p>
          <a:endParaRPr lang="en-US"/>
        </a:p>
      </dgm:t>
    </dgm:pt>
    <dgm:pt modelId="{D37C82AB-C541-46CA-82FC-A90C616495EA}" type="sibTrans" cxnId="{598FD8D1-AC02-4702-A8A0-1AA7DBFD96F6}">
      <dgm:prSet/>
      <dgm:spPr/>
      <dgm:t>
        <a:bodyPr/>
        <a:lstStyle/>
        <a:p>
          <a:endParaRPr lang="en-US"/>
        </a:p>
      </dgm:t>
    </dgm:pt>
    <dgm:pt modelId="{646A2201-0E83-4CA1-AB91-4B57F8583F5D}">
      <dgm:prSet/>
      <dgm:spPr/>
      <dgm:t>
        <a:bodyPr/>
        <a:lstStyle/>
        <a:p>
          <a:pPr>
            <a:lnSpc>
              <a:spcPct val="100000"/>
            </a:lnSpc>
          </a:pPr>
          <a:r>
            <a:rPr lang="en-GB"/>
            <a:t>Firebase storage</a:t>
          </a:r>
          <a:endParaRPr lang="en-US"/>
        </a:p>
      </dgm:t>
    </dgm:pt>
    <dgm:pt modelId="{CD247B0D-BEFF-472D-A523-C56898FE521C}" type="parTrans" cxnId="{8833F029-6972-4A9A-8627-75945E809C49}">
      <dgm:prSet/>
      <dgm:spPr/>
      <dgm:t>
        <a:bodyPr/>
        <a:lstStyle/>
        <a:p>
          <a:endParaRPr lang="en-US"/>
        </a:p>
      </dgm:t>
    </dgm:pt>
    <dgm:pt modelId="{C6814877-3CF1-4795-B34B-CDFF277F83F9}" type="sibTrans" cxnId="{8833F029-6972-4A9A-8627-75945E809C49}">
      <dgm:prSet/>
      <dgm:spPr/>
      <dgm:t>
        <a:bodyPr/>
        <a:lstStyle/>
        <a:p>
          <a:endParaRPr lang="en-US"/>
        </a:p>
      </dgm:t>
    </dgm:pt>
    <dgm:pt modelId="{20F04999-2816-46A1-A99F-49069014AF3A}">
      <dgm:prSet/>
      <dgm:spPr/>
      <dgm:t>
        <a:bodyPr/>
        <a:lstStyle/>
        <a:p>
          <a:pPr>
            <a:lnSpc>
              <a:spcPct val="100000"/>
            </a:lnSpc>
          </a:pPr>
          <a:r>
            <a:rPr lang="en-GB"/>
            <a:t>Firebase database</a:t>
          </a:r>
          <a:endParaRPr lang="en-US"/>
        </a:p>
      </dgm:t>
    </dgm:pt>
    <dgm:pt modelId="{FB8D8EBE-DD6E-43BA-BB5E-75482CA1DE1C}" type="parTrans" cxnId="{DDDDA6ED-EED5-417C-A0A1-D2A1DC97A8E7}">
      <dgm:prSet/>
      <dgm:spPr/>
      <dgm:t>
        <a:bodyPr/>
        <a:lstStyle/>
        <a:p>
          <a:endParaRPr lang="en-US"/>
        </a:p>
      </dgm:t>
    </dgm:pt>
    <dgm:pt modelId="{3C32B9C7-4E4D-4B6D-A05C-69C6B5768032}" type="sibTrans" cxnId="{DDDDA6ED-EED5-417C-A0A1-D2A1DC97A8E7}">
      <dgm:prSet/>
      <dgm:spPr/>
      <dgm:t>
        <a:bodyPr/>
        <a:lstStyle/>
        <a:p>
          <a:endParaRPr lang="en-US"/>
        </a:p>
      </dgm:t>
    </dgm:pt>
    <dgm:pt modelId="{2FDBEFFF-060A-456D-8938-48CC01F7D492}">
      <dgm:prSet/>
      <dgm:spPr/>
      <dgm:t>
        <a:bodyPr/>
        <a:lstStyle/>
        <a:p>
          <a:pPr>
            <a:lnSpc>
              <a:spcPct val="100000"/>
            </a:lnSpc>
          </a:pPr>
          <a:r>
            <a:rPr lang="en-GB"/>
            <a:t>Firebase dynamic links</a:t>
          </a:r>
          <a:endParaRPr lang="en-US"/>
        </a:p>
      </dgm:t>
    </dgm:pt>
    <dgm:pt modelId="{8F281EE4-47BE-4511-BFF3-F1FF1E7764EC}" type="parTrans" cxnId="{4A8FCBD0-5C64-4A61-9B5F-3462C3FE0A0D}">
      <dgm:prSet/>
      <dgm:spPr/>
      <dgm:t>
        <a:bodyPr/>
        <a:lstStyle/>
        <a:p>
          <a:endParaRPr lang="en-US"/>
        </a:p>
      </dgm:t>
    </dgm:pt>
    <dgm:pt modelId="{EBCDF193-CF9A-4DAF-931A-E729A7AF4F76}" type="sibTrans" cxnId="{4A8FCBD0-5C64-4A61-9B5F-3462C3FE0A0D}">
      <dgm:prSet/>
      <dgm:spPr/>
      <dgm:t>
        <a:bodyPr/>
        <a:lstStyle/>
        <a:p>
          <a:endParaRPr lang="en-US"/>
        </a:p>
      </dgm:t>
    </dgm:pt>
    <dgm:pt modelId="{CD36E27E-62F3-4CC7-BB4D-1C4B914EF3EA}">
      <dgm:prSet/>
      <dgm:spPr/>
      <dgm:t>
        <a:bodyPr/>
        <a:lstStyle/>
        <a:p>
          <a:pPr>
            <a:lnSpc>
              <a:spcPct val="100000"/>
            </a:lnSpc>
            <a:defRPr b="1"/>
          </a:pPr>
          <a:r>
            <a:rPr lang="en-GB"/>
            <a:t>Google Places API</a:t>
          </a:r>
          <a:endParaRPr lang="en-US"/>
        </a:p>
      </dgm:t>
    </dgm:pt>
    <dgm:pt modelId="{41656E14-ECF3-4535-8E3D-7BA9E76608D4}" type="parTrans" cxnId="{FE8BE8A5-38F9-4538-9D37-80A9AF610372}">
      <dgm:prSet/>
      <dgm:spPr/>
      <dgm:t>
        <a:bodyPr/>
        <a:lstStyle/>
        <a:p>
          <a:endParaRPr lang="en-US"/>
        </a:p>
      </dgm:t>
    </dgm:pt>
    <dgm:pt modelId="{7493AF13-1754-4DD5-A96E-81525391ACE8}" type="sibTrans" cxnId="{FE8BE8A5-38F9-4538-9D37-80A9AF610372}">
      <dgm:prSet/>
      <dgm:spPr/>
      <dgm:t>
        <a:bodyPr/>
        <a:lstStyle/>
        <a:p>
          <a:endParaRPr lang="en-US"/>
        </a:p>
      </dgm:t>
    </dgm:pt>
    <dgm:pt modelId="{F0CD713F-C132-4788-B36E-964BD89C2C76}">
      <dgm:prSet/>
      <dgm:spPr/>
      <dgm:t>
        <a:bodyPr/>
        <a:lstStyle/>
        <a:p>
          <a:pPr>
            <a:lnSpc>
              <a:spcPct val="100000"/>
            </a:lnSpc>
          </a:pPr>
          <a:r>
            <a:rPr lang="en-GB"/>
            <a:t>Location search</a:t>
          </a:r>
          <a:endParaRPr lang="en-US"/>
        </a:p>
      </dgm:t>
    </dgm:pt>
    <dgm:pt modelId="{6D997048-D150-4834-AF88-C00E2B93358D}" type="parTrans" cxnId="{B3D5685D-68DC-4ACD-B14D-8FB3B9F065A6}">
      <dgm:prSet/>
      <dgm:spPr/>
      <dgm:t>
        <a:bodyPr/>
        <a:lstStyle/>
        <a:p>
          <a:endParaRPr lang="en-US"/>
        </a:p>
      </dgm:t>
    </dgm:pt>
    <dgm:pt modelId="{1CA1DD41-B9A1-447E-9DE1-C3E65D9660F4}" type="sibTrans" cxnId="{B3D5685D-68DC-4ACD-B14D-8FB3B9F065A6}">
      <dgm:prSet/>
      <dgm:spPr/>
      <dgm:t>
        <a:bodyPr/>
        <a:lstStyle/>
        <a:p>
          <a:endParaRPr lang="en-US"/>
        </a:p>
      </dgm:t>
    </dgm:pt>
    <dgm:pt modelId="{1AE07755-D7B8-4245-A3B0-EE104C35E1E0}">
      <dgm:prSet/>
      <dgm:spPr/>
      <dgm:t>
        <a:bodyPr/>
        <a:lstStyle/>
        <a:p>
          <a:pPr>
            <a:lnSpc>
              <a:spcPct val="100000"/>
            </a:lnSpc>
            <a:defRPr b="1"/>
          </a:pPr>
          <a:r>
            <a:rPr lang="en-GB" dirty="0"/>
            <a:t>Google Maps API</a:t>
          </a:r>
          <a:endParaRPr lang="en-US" dirty="0"/>
        </a:p>
      </dgm:t>
    </dgm:pt>
    <dgm:pt modelId="{298E5823-49A8-4942-B47A-7FD641384AF7}" type="parTrans" cxnId="{F00C443B-88DC-499E-8495-1B706C5E3843}">
      <dgm:prSet/>
      <dgm:spPr/>
      <dgm:t>
        <a:bodyPr/>
        <a:lstStyle/>
        <a:p>
          <a:endParaRPr lang="en-US"/>
        </a:p>
      </dgm:t>
    </dgm:pt>
    <dgm:pt modelId="{5658F7EA-1273-4332-BDBC-9E691F8BCD86}" type="sibTrans" cxnId="{F00C443B-88DC-499E-8495-1B706C5E3843}">
      <dgm:prSet/>
      <dgm:spPr/>
      <dgm:t>
        <a:bodyPr/>
        <a:lstStyle/>
        <a:p>
          <a:endParaRPr lang="en-US"/>
        </a:p>
      </dgm:t>
    </dgm:pt>
    <dgm:pt modelId="{332DD0EF-0768-4061-BCD7-1E2D1BB6EB45}">
      <dgm:prSet/>
      <dgm:spPr/>
      <dgm:t>
        <a:bodyPr/>
        <a:lstStyle/>
        <a:p>
          <a:pPr>
            <a:lnSpc>
              <a:spcPct val="100000"/>
            </a:lnSpc>
            <a:defRPr b="1"/>
          </a:pPr>
          <a:r>
            <a:rPr lang="en-US" dirty="0"/>
            <a:t>YouTube API</a:t>
          </a:r>
        </a:p>
      </dgm:t>
    </dgm:pt>
    <dgm:pt modelId="{163BAB5A-8534-49F4-8EC0-F9D0E7755B26}" type="parTrans" cxnId="{783A2147-6100-4622-B93A-01C7D28ED37D}">
      <dgm:prSet/>
      <dgm:spPr/>
      <dgm:t>
        <a:bodyPr/>
        <a:lstStyle/>
        <a:p>
          <a:endParaRPr lang="en-GB"/>
        </a:p>
      </dgm:t>
    </dgm:pt>
    <dgm:pt modelId="{BBBC78F5-62D8-48C0-91A0-C9617FCC16A1}" type="sibTrans" cxnId="{783A2147-6100-4622-B93A-01C7D28ED37D}">
      <dgm:prSet/>
      <dgm:spPr/>
      <dgm:t>
        <a:bodyPr/>
        <a:lstStyle/>
        <a:p>
          <a:endParaRPr lang="en-GB"/>
        </a:p>
      </dgm:t>
    </dgm:pt>
    <dgm:pt modelId="{BD3899B1-CA56-449F-87FC-0F075643A635}">
      <dgm:prSet/>
      <dgm:spPr/>
      <dgm:t>
        <a:bodyPr/>
        <a:lstStyle/>
        <a:p>
          <a:pPr>
            <a:lnSpc>
              <a:spcPct val="100000"/>
            </a:lnSpc>
          </a:pPr>
          <a:r>
            <a:rPr lang="en-US" dirty="0" err="1"/>
            <a:t>IFrame</a:t>
          </a:r>
          <a:r>
            <a:rPr lang="en-US" dirty="0"/>
            <a:t> player</a:t>
          </a:r>
        </a:p>
      </dgm:t>
    </dgm:pt>
    <dgm:pt modelId="{8A573B25-54EF-4442-AA21-0C16692CE282}" type="parTrans" cxnId="{25075DD0-0795-4288-8866-DA5946A78E35}">
      <dgm:prSet/>
      <dgm:spPr/>
      <dgm:t>
        <a:bodyPr/>
        <a:lstStyle/>
        <a:p>
          <a:endParaRPr lang="en-GB"/>
        </a:p>
      </dgm:t>
    </dgm:pt>
    <dgm:pt modelId="{A1D55283-102F-40AA-AB0B-C28F6CF55445}" type="sibTrans" cxnId="{25075DD0-0795-4288-8866-DA5946A78E35}">
      <dgm:prSet/>
      <dgm:spPr/>
      <dgm:t>
        <a:bodyPr/>
        <a:lstStyle/>
        <a:p>
          <a:endParaRPr lang="en-GB"/>
        </a:p>
      </dgm:t>
    </dgm:pt>
    <dgm:pt modelId="{47D32FC8-776E-4C74-96D8-5B7AD8633DF3}">
      <dgm:prSet/>
      <dgm:spPr/>
      <dgm:t>
        <a:bodyPr/>
        <a:lstStyle/>
        <a:p>
          <a:pPr>
            <a:lnSpc>
              <a:spcPct val="100000"/>
            </a:lnSpc>
          </a:pPr>
          <a:r>
            <a:rPr lang="en-US" dirty="0"/>
            <a:t>Map and marker display</a:t>
          </a:r>
        </a:p>
      </dgm:t>
    </dgm:pt>
    <dgm:pt modelId="{814459B3-6F71-4A6A-B286-7994F31C0549}" type="parTrans" cxnId="{F2938266-CD56-4182-9560-6D2B4F9A5532}">
      <dgm:prSet/>
      <dgm:spPr/>
      <dgm:t>
        <a:bodyPr/>
        <a:lstStyle/>
        <a:p>
          <a:endParaRPr lang="en-GB"/>
        </a:p>
      </dgm:t>
    </dgm:pt>
    <dgm:pt modelId="{EA3A405F-F98C-4868-A078-17734F0F2B5B}" type="sibTrans" cxnId="{F2938266-CD56-4182-9560-6D2B4F9A5532}">
      <dgm:prSet/>
      <dgm:spPr/>
      <dgm:t>
        <a:bodyPr/>
        <a:lstStyle/>
        <a:p>
          <a:endParaRPr lang="en-GB"/>
        </a:p>
      </dgm:t>
    </dgm:pt>
    <dgm:pt modelId="{227AE95D-E296-4338-9B3A-296707D95828}" type="pres">
      <dgm:prSet presAssocID="{9789F89B-3A3C-4C50-8905-4DAE067F7823}" presName="root" presStyleCnt="0">
        <dgm:presLayoutVars>
          <dgm:dir/>
          <dgm:resizeHandles val="exact"/>
        </dgm:presLayoutVars>
      </dgm:prSet>
      <dgm:spPr/>
    </dgm:pt>
    <dgm:pt modelId="{2CBFBA58-122B-47E0-B7F5-3A27A532F00B}" type="pres">
      <dgm:prSet presAssocID="{8957F26B-CB8B-4BED-92AB-948C077FB6D9}" presName="compNode" presStyleCnt="0"/>
      <dgm:spPr/>
    </dgm:pt>
    <dgm:pt modelId="{432662BE-4E53-4EAE-A23C-D64CACB7C402}" type="pres">
      <dgm:prSet presAssocID="{8957F26B-CB8B-4BED-92AB-948C077FB6D9}"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t="-1000" b="-1000"/>
          </a:stretch>
        </a:blipFill>
        <a:ln>
          <a:noFill/>
        </a:ln>
      </dgm:spPr>
      <dgm:extLst>
        <a:ext uri="{E40237B7-FDA0-4F09-8148-C483321AD2D9}">
          <dgm14:cNvPr xmlns:dgm14="http://schemas.microsoft.com/office/drawing/2010/diagram" id="0" name="" descr="Database con riempimento a tinta unita"/>
        </a:ext>
      </dgm:extLst>
    </dgm:pt>
    <dgm:pt modelId="{DA36F6B7-C61F-4CE7-8A05-931E39B38C1E}" type="pres">
      <dgm:prSet presAssocID="{8957F26B-CB8B-4BED-92AB-948C077FB6D9}" presName="iconSpace" presStyleCnt="0"/>
      <dgm:spPr/>
    </dgm:pt>
    <dgm:pt modelId="{F9C6CF91-7507-47FA-9677-BA33F1C92BC0}" type="pres">
      <dgm:prSet presAssocID="{8957F26B-CB8B-4BED-92AB-948C077FB6D9}" presName="parTx" presStyleLbl="revTx" presStyleIdx="0" presStyleCnt="8">
        <dgm:presLayoutVars>
          <dgm:chMax val="0"/>
          <dgm:chPref val="0"/>
        </dgm:presLayoutVars>
      </dgm:prSet>
      <dgm:spPr/>
    </dgm:pt>
    <dgm:pt modelId="{BEF70A3C-49E1-4C8B-BD0B-A9A748C0CCC6}" type="pres">
      <dgm:prSet presAssocID="{8957F26B-CB8B-4BED-92AB-948C077FB6D9}" presName="txSpace" presStyleCnt="0"/>
      <dgm:spPr/>
    </dgm:pt>
    <dgm:pt modelId="{BA7CFA3E-7FD9-40F5-8275-F4426DE65B6B}" type="pres">
      <dgm:prSet presAssocID="{8957F26B-CB8B-4BED-92AB-948C077FB6D9}" presName="desTx" presStyleLbl="revTx" presStyleIdx="1" presStyleCnt="8">
        <dgm:presLayoutVars/>
      </dgm:prSet>
      <dgm:spPr/>
    </dgm:pt>
    <dgm:pt modelId="{9E1C913B-DA79-40E7-9604-B76B687189F7}" type="pres">
      <dgm:prSet presAssocID="{F678A00E-7FCF-4408-9490-FFDE15D6B5DB}" presName="sibTrans" presStyleCnt="0"/>
      <dgm:spPr/>
    </dgm:pt>
    <dgm:pt modelId="{11F5886A-2584-4528-8055-FEAF4CD50140}" type="pres">
      <dgm:prSet presAssocID="{CD36E27E-62F3-4CC7-BB4D-1C4B914EF3EA}" presName="compNode" presStyleCnt="0"/>
      <dgm:spPr/>
    </dgm:pt>
    <dgm:pt modelId="{D918DF61-10B1-4F24-84E2-ED5B383C1B7D}" type="pres">
      <dgm:prSet presAssocID="{CD36E27E-62F3-4CC7-BB4D-1C4B914EF3EA}"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Indicatore"/>
        </a:ext>
      </dgm:extLst>
    </dgm:pt>
    <dgm:pt modelId="{DA10689D-D23F-4A1B-877A-D16595B86474}" type="pres">
      <dgm:prSet presAssocID="{CD36E27E-62F3-4CC7-BB4D-1C4B914EF3EA}" presName="iconSpace" presStyleCnt="0"/>
      <dgm:spPr/>
    </dgm:pt>
    <dgm:pt modelId="{79F2BB63-240B-4EAB-90A2-5BE38DB89542}" type="pres">
      <dgm:prSet presAssocID="{CD36E27E-62F3-4CC7-BB4D-1C4B914EF3EA}" presName="parTx" presStyleLbl="revTx" presStyleIdx="2" presStyleCnt="8">
        <dgm:presLayoutVars>
          <dgm:chMax val="0"/>
          <dgm:chPref val="0"/>
        </dgm:presLayoutVars>
      </dgm:prSet>
      <dgm:spPr/>
    </dgm:pt>
    <dgm:pt modelId="{FE67331E-4A83-4C20-A13B-9E6CBD39BD65}" type="pres">
      <dgm:prSet presAssocID="{CD36E27E-62F3-4CC7-BB4D-1C4B914EF3EA}" presName="txSpace" presStyleCnt="0"/>
      <dgm:spPr/>
    </dgm:pt>
    <dgm:pt modelId="{9C7AE690-336E-4888-AE0D-C6BB97C9DD18}" type="pres">
      <dgm:prSet presAssocID="{CD36E27E-62F3-4CC7-BB4D-1C4B914EF3EA}" presName="desTx" presStyleLbl="revTx" presStyleIdx="3" presStyleCnt="8">
        <dgm:presLayoutVars/>
      </dgm:prSet>
      <dgm:spPr/>
    </dgm:pt>
    <dgm:pt modelId="{233D207C-1745-4270-AC81-0691EB379778}" type="pres">
      <dgm:prSet presAssocID="{7493AF13-1754-4DD5-A96E-81525391ACE8}" presName="sibTrans" presStyleCnt="0"/>
      <dgm:spPr/>
    </dgm:pt>
    <dgm:pt modelId="{5AFBB8B6-374E-4C70-A0E4-1509D1BD454B}" type="pres">
      <dgm:prSet presAssocID="{1AE07755-D7B8-4245-A3B0-EE104C35E1E0}" presName="compNode" presStyleCnt="0"/>
      <dgm:spPr/>
    </dgm:pt>
    <dgm:pt modelId="{253069E3-EFEF-46E9-BF38-8E901C3B19F1}" type="pres">
      <dgm:prSet presAssocID="{1AE07755-D7B8-4245-A3B0-EE104C35E1E0}"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p with pin"/>
        </a:ext>
      </dgm:extLst>
    </dgm:pt>
    <dgm:pt modelId="{52EE3FBF-8590-4F0C-8D7D-1B2CD2988E50}" type="pres">
      <dgm:prSet presAssocID="{1AE07755-D7B8-4245-A3B0-EE104C35E1E0}" presName="iconSpace" presStyleCnt="0"/>
      <dgm:spPr/>
    </dgm:pt>
    <dgm:pt modelId="{CB03FAED-5E83-4E12-99CA-0BE4AD287B04}" type="pres">
      <dgm:prSet presAssocID="{1AE07755-D7B8-4245-A3B0-EE104C35E1E0}" presName="parTx" presStyleLbl="revTx" presStyleIdx="4" presStyleCnt="8">
        <dgm:presLayoutVars>
          <dgm:chMax val="0"/>
          <dgm:chPref val="0"/>
        </dgm:presLayoutVars>
      </dgm:prSet>
      <dgm:spPr/>
    </dgm:pt>
    <dgm:pt modelId="{DF87BA6E-1B9A-4BCE-BE91-6F1D05C4CBB2}" type="pres">
      <dgm:prSet presAssocID="{1AE07755-D7B8-4245-A3B0-EE104C35E1E0}" presName="txSpace" presStyleCnt="0"/>
      <dgm:spPr/>
    </dgm:pt>
    <dgm:pt modelId="{38B52B00-CBA1-485B-BA38-6735F89DC392}" type="pres">
      <dgm:prSet presAssocID="{1AE07755-D7B8-4245-A3B0-EE104C35E1E0}" presName="desTx" presStyleLbl="revTx" presStyleIdx="5" presStyleCnt="8">
        <dgm:presLayoutVars/>
      </dgm:prSet>
      <dgm:spPr/>
    </dgm:pt>
    <dgm:pt modelId="{326A8F29-0EF4-45F1-A7CF-917C15281DF9}" type="pres">
      <dgm:prSet presAssocID="{5658F7EA-1273-4332-BDBC-9E691F8BCD86}" presName="sibTrans" presStyleCnt="0"/>
      <dgm:spPr/>
    </dgm:pt>
    <dgm:pt modelId="{0C60C26E-C8D8-4F06-9C63-C876288DA278}" type="pres">
      <dgm:prSet presAssocID="{332DD0EF-0768-4061-BCD7-1E2D1BB6EB45}" presName="compNode" presStyleCnt="0"/>
      <dgm:spPr/>
    </dgm:pt>
    <dgm:pt modelId="{04B7AAF6-9986-4699-8F97-C8ECFD8A5DA0}" type="pres">
      <dgm:prSet presAssocID="{332DD0EF-0768-4061-BCD7-1E2D1BB6EB45}" presName="iconRect" presStyleLbl="node1" presStyleIdx="3" presStyleCnt="4"/>
      <dgm:spPr>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Presentazione multimediale con riempimento a tinta unita"/>
        </a:ext>
      </dgm:extLst>
    </dgm:pt>
    <dgm:pt modelId="{95938C23-9022-4E87-A790-32A2C75685D1}" type="pres">
      <dgm:prSet presAssocID="{332DD0EF-0768-4061-BCD7-1E2D1BB6EB45}" presName="iconSpace" presStyleCnt="0"/>
      <dgm:spPr/>
    </dgm:pt>
    <dgm:pt modelId="{83F13BB6-A29B-4D0B-ADD2-CC2EBC80E1DD}" type="pres">
      <dgm:prSet presAssocID="{332DD0EF-0768-4061-BCD7-1E2D1BB6EB45}" presName="parTx" presStyleLbl="revTx" presStyleIdx="6" presStyleCnt="8">
        <dgm:presLayoutVars>
          <dgm:chMax val="0"/>
          <dgm:chPref val="0"/>
        </dgm:presLayoutVars>
      </dgm:prSet>
      <dgm:spPr/>
    </dgm:pt>
    <dgm:pt modelId="{B58C55B9-6760-4163-B06B-17FD1BD8D19D}" type="pres">
      <dgm:prSet presAssocID="{332DD0EF-0768-4061-BCD7-1E2D1BB6EB45}" presName="txSpace" presStyleCnt="0"/>
      <dgm:spPr/>
    </dgm:pt>
    <dgm:pt modelId="{8050BDD5-D42F-4017-83CE-0FA3DEBA083B}" type="pres">
      <dgm:prSet presAssocID="{332DD0EF-0768-4061-BCD7-1E2D1BB6EB45}" presName="desTx" presStyleLbl="revTx" presStyleIdx="7" presStyleCnt="8">
        <dgm:presLayoutVars/>
      </dgm:prSet>
      <dgm:spPr/>
    </dgm:pt>
  </dgm:ptLst>
  <dgm:cxnLst>
    <dgm:cxn modelId="{057E8605-B95D-4E04-BF62-3EE65D5DB7DC}" type="presOf" srcId="{CD36E27E-62F3-4CC7-BB4D-1C4B914EF3EA}" destId="{79F2BB63-240B-4EAB-90A2-5BE38DB89542}" srcOrd="0" destOrd="0" presId="urn:microsoft.com/office/officeart/2018/2/layout/IconLabelDescriptionList"/>
    <dgm:cxn modelId="{D6AEC70A-1FD2-482A-81D2-D233B5ED1580}" srcId="{F6ECB7D3-3031-4C03-B352-A5F087273B6A}" destId="{4063D533-5537-41D1-96CF-26A4E86BE99F}" srcOrd="1" destOrd="0" parTransId="{24618F5B-19E6-4A1C-82C9-096489E54AD7}" sibTransId="{7A891327-42CD-4BED-A136-A5B141E83744}"/>
    <dgm:cxn modelId="{39716713-B565-4C57-81FE-67502886CD94}" type="presOf" srcId="{9789F89B-3A3C-4C50-8905-4DAE067F7823}" destId="{227AE95D-E296-4338-9B3A-296707D95828}" srcOrd="0" destOrd="0" presId="urn:microsoft.com/office/officeart/2018/2/layout/IconLabelDescriptionList"/>
    <dgm:cxn modelId="{8059BC19-2BB1-410E-B21A-D6823043E938}" type="presOf" srcId="{F0CD713F-C132-4788-B36E-964BD89C2C76}" destId="{9C7AE690-336E-4888-AE0D-C6BB97C9DD18}" srcOrd="0" destOrd="0" presId="urn:microsoft.com/office/officeart/2018/2/layout/IconLabelDescriptionList"/>
    <dgm:cxn modelId="{94974E26-AEA9-4BAD-906D-19F0FC0BEDB5}" srcId="{8957F26B-CB8B-4BED-92AB-948C077FB6D9}" destId="{F6ECB7D3-3031-4C03-B352-A5F087273B6A}" srcOrd="0" destOrd="0" parTransId="{C1F9830E-BD75-48D2-AF20-AC702898CB7B}" sibTransId="{FA1BFD57-CE0D-4676-9587-44094996AD0C}"/>
    <dgm:cxn modelId="{8833F029-6972-4A9A-8627-75945E809C49}" srcId="{8957F26B-CB8B-4BED-92AB-948C077FB6D9}" destId="{646A2201-0E83-4CA1-AB91-4B57F8583F5D}" srcOrd="1" destOrd="0" parTransId="{CD247B0D-BEFF-472D-A523-C56898FE521C}" sibTransId="{C6814877-3CF1-4795-B34B-CDFF277F83F9}"/>
    <dgm:cxn modelId="{72F13131-9E57-434D-BCF7-38D7797E2D7E}" type="presOf" srcId="{8957F26B-CB8B-4BED-92AB-948C077FB6D9}" destId="{F9C6CF91-7507-47FA-9677-BA33F1C92BC0}" srcOrd="0" destOrd="0" presId="urn:microsoft.com/office/officeart/2018/2/layout/IconLabelDescriptionList"/>
    <dgm:cxn modelId="{F00C443B-88DC-499E-8495-1B706C5E3843}" srcId="{9789F89B-3A3C-4C50-8905-4DAE067F7823}" destId="{1AE07755-D7B8-4245-A3B0-EE104C35E1E0}" srcOrd="2" destOrd="0" parTransId="{298E5823-49A8-4942-B47A-7FD641384AF7}" sibTransId="{5658F7EA-1273-4332-BDBC-9E691F8BCD86}"/>
    <dgm:cxn modelId="{B3D5685D-68DC-4ACD-B14D-8FB3B9F065A6}" srcId="{CD36E27E-62F3-4CC7-BB4D-1C4B914EF3EA}" destId="{F0CD713F-C132-4788-B36E-964BD89C2C76}" srcOrd="0" destOrd="0" parTransId="{6D997048-D150-4834-AF88-C00E2B93358D}" sibTransId="{1CA1DD41-B9A1-447E-9DE1-C3E65D9660F4}"/>
    <dgm:cxn modelId="{F2938266-CD56-4182-9560-6D2B4F9A5532}" srcId="{1AE07755-D7B8-4245-A3B0-EE104C35E1E0}" destId="{47D32FC8-776E-4C74-96D8-5B7AD8633DF3}" srcOrd="0" destOrd="0" parTransId="{814459B3-6F71-4A6A-B286-7994F31C0549}" sibTransId="{EA3A405F-F98C-4868-A078-17734F0F2B5B}"/>
    <dgm:cxn modelId="{783A2147-6100-4622-B93A-01C7D28ED37D}" srcId="{9789F89B-3A3C-4C50-8905-4DAE067F7823}" destId="{332DD0EF-0768-4061-BCD7-1E2D1BB6EB45}" srcOrd="3" destOrd="0" parTransId="{163BAB5A-8534-49F4-8EC0-F9D0E7755B26}" sibTransId="{BBBC78F5-62D8-48C0-91A0-C9617FCC16A1}"/>
    <dgm:cxn modelId="{D4B52F6A-3A4B-43F4-96A0-0855A40015DF}" srcId="{F6ECB7D3-3031-4C03-B352-A5F087273B6A}" destId="{CA765D07-CD23-4916-ADD5-D94E2B6C6884}" srcOrd="0" destOrd="0" parTransId="{C8B4908E-FE92-4F86-8A63-6C6330223282}" sibTransId="{90ED66CD-52F9-4805-A5D4-DCB7E8D5B0F7}"/>
    <dgm:cxn modelId="{F74B1E4E-5B0D-46BD-8ADE-C45BFB81A761}" type="presOf" srcId="{332DD0EF-0768-4061-BCD7-1E2D1BB6EB45}" destId="{83F13BB6-A29B-4D0B-ADD2-CC2EBC80E1DD}" srcOrd="0" destOrd="0" presId="urn:microsoft.com/office/officeart/2018/2/layout/IconLabelDescriptionList"/>
    <dgm:cxn modelId="{39803374-8393-47BB-AC92-635889E9186C}" type="presOf" srcId="{1AE07755-D7B8-4245-A3B0-EE104C35E1E0}" destId="{CB03FAED-5E83-4E12-99CA-0BE4AD287B04}" srcOrd="0" destOrd="0" presId="urn:microsoft.com/office/officeart/2018/2/layout/IconLabelDescriptionList"/>
    <dgm:cxn modelId="{3DA47954-CFFC-4E60-A23E-4E253BCD32BE}" srcId="{9789F89B-3A3C-4C50-8905-4DAE067F7823}" destId="{8957F26B-CB8B-4BED-92AB-948C077FB6D9}" srcOrd="0" destOrd="0" parTransId="{83161C34-11E6-4307-A95C-1D85C7A91850}" sibTransId="{F678A00E-7FCF-4408-9490-FFDE15D6B5DB}"/>
    <dgm:cxn modelId="{3FBFB375-3D9F-43A6-BBB4-89F497138B13}" type="presOf" srcId="{646A2201-0E83-4CA1-AB91-4B57F8583F5D}" destId="{BA7CFA3E-7FD9-40F5-8275-F4426DE65B6B}" srcOrd="0" destOrd="4" presId="urn:microsoft.com/office/officeart/2018/2/layout/IconLabelDescriptionList"/>
    <dgm:cxn modelId="{FEADFE55-2E1B-41B8-A788-6D5D21C8298F}" type="presOf" srcId="{47D32FC8-776E-4C74-96D8-5B7AD8633DF3}" destId="{38B52B00-CBA1-485B-BA38-6735F89DC392}" srcOrd="0" destOrd="0" presId="urn:microsoft.com/office/officeart/2018/2/layout/IconLabelDescriptionList"/>
    <dgm:cxn modelId="{64F5E885-72B1-4985-95D7-9025E4644CE5}" type="presOf" srcId="{CA765D07-CD23-4916-ADD5-D94E2B6C6884}" destId="{BA7CFA3E-7FD9-40F5-8275-F4426DE65B6B}" srcOrd="0" destOrd="1" presId="urn:microsoft.com/office/officeart/2018/2/layout/IconLabelDescriptionList"/>
    <dgm:cxn modelId="{FE8BE8A5-38F9-4538-9D37-80A9AF610372}" srcId="{9789F89B-3A3C-4C50-8905-4DAE067F7823}" destId="{CD36E27E-62F3-4CC7-BB4D-1C4B914EF3EA}" srcOrd="1" destOrd="0" parTransId="{41656E14-ECF3-4535-8E3D-7BA9E76608D4}" sibTransId="{7493AF13-1754-4DD5-A96E-81525391ACE8}"/>
    <dgm:cxn modelId="{CEE489B9-7640-4055-8282-FB4C753CE345}" type="presOf" srcId="{4063D533-5537-41D1-96CF-26A4E86BE99F}" destId="{BA7CFA3E-7FD9-40F5-8275-F4426DE65B6B}" srcOrd="0" destOrd="2" presId="urn:microsoft.com/office/officeart/2018/2/layout/IconLabelDescriptionList"/>
    <dgm:cxn modelId="{AFC167CC-DA4A-4316-9361-ECA8E4C67B53}" type="presOf" srcId="{20F04999-2816-46A1-A99F-49069014AF3A}" destId="{BA7CFA3E-7FD9-40F5-8275-F4426DE65B6B}" srcOrd="0" destOrd="5" presId="urn:microsoft.com/office/officeart/2018/2/layout/IconLabelDescriptionList"/>
    <dgm:cxn modelId="{25075DD0-0795-4288-8866-DA5946A78E35}" srcId="{332DD0EF-0768-4061-BCD7-1E2D1BB6EB45}" destId="{BD3899B1-CA56-449F-87FC-0F075643A635}" srcOrd="0" destOrd="0" parTransId="{8A573B25-54EF-4442-AA21-0C16692CE282}" sibTransId="{A1D55283-102F-40AA-AB0B-C28F6CF55445}"/>
    <dgm:cxn modelId="{4A8FCBD0-5C64-4A61-9B5F-3462C3FE0A0D}" srcId="{8957F26B-CB8B-4BED-92AB-948C077FB6D9}" destId="{2FDBEFFF-060A-456D-8938-48CC01F7D492}" srcOrd="3" destOrd="0" parTransId="{8F281EE4-47BE-4511-BFF3-F1FF1E7764EC}" sibTransId="{EBCDF193-CF9A-4DAF-931A-E729A7AF4F76}"/>
    <dgm:cxn modelId="{598FD8D1-AC02-4702-A8A0-1AA7DBFD96F6}" srcId="{F6ECB7D3-3031-4C03-B352-A5F087273B6A}" destId="{9EEE967A-94B9-4629-8BB2-570F97244C5F}" srcOrd="2" destOrd="0" parTransId="{A7D98529-32D8-4E5D-A419-66C33E7EC94C}" sibTransId="{D37C82AB-C541-46CA-82FC-A90C616495EA}"/>
    <dgm:cxn modelId="{730478D9-8C38-450C-AE6D-1B3A06F16D9D}" type="presOf" srcId="{F6ECB7D3-3031-4C03-B352-A5F087273B6A}" destId="{BA7CFA3E-7FD9-40F5-8275-F4426DE65B6B}" srcOrd="0" destOrd="0" presId="urn:microsoft.com/office/officeart/2018/2/layout/IconLabelDescriptionList"/>
    <dgm:cxn modelId="{A51643DD-00C3-4D7A-8104-D75148F5C1BF}" type="presOf" srcId="{9EEE967A-94B9-4629-8BB2-570F97244C5F}" destId="{BA7CFA3E-7FD9-40F5-8275-F4426DE65B6B}" srcOrd="0" destOrd="3" presId="urn:microsoft.com/office/officeart/2018/2/layout/IconLabelDescriptionList"/>
    <dgm:cxn modelId="{C744AFDE-A3AC-482A-8650-37B750813D1C}" type="presOf" srcId="{BD3899B1-CA56-449F-87FC-0F075643A635}" destId="{8050BDD5-D42F-4017-83CE-0FA3DEBA083B}" srcOrd="0" destOrd="0" presId="urn:microsoft.com/office/officeart/2018/2/layout/IconLabelDescriptionList"/>
    <dgm:cxn modelId="{303319E1-79F0-469A-B8DC-C28F09E5DA13}" type="presOf" srcId="{2FDBEFFF-060A-456D-8938-48CC01F7D492}" destId="{BA7CFA3E-7FD9-40F5-8275-F4426DE65B6B}" srcOrd="0" destOrd="6" presId="urn:microsoft.com/office/officeart/2018/2/layout/IconLabelDescriptionList"/>
    <dgm:cxn modelId="{DDDDA6ED-EED5-417C-A0A1-D2A1DC97A8E7}" srcId="{8957F26B-CB8B-4BED-92AB-948C077FB6D9}" destId="{20F04999-2816-46A1-A99F-49069014AF3A}" srcOrd="2" destOrd="0" parTransId="{FB8D8EBE-DD6E-43BA-BB5E-75482CA1DE1C}" sibTransId="{3C32B9C7-4E4D-4B6D-A05C-69C6B5768032}"/>
    <dgm:cxn modelId="{98418B96-F17A-42C5-8E06-B21AC11AF304}" type="presParOf" srcId="{227AE95D-E296-4338-9B3A-296707D95828}" destId="{2CBFBA58-122B-47E0-B7F5-3A27A532F00B}" srcOrd="0" destOrd="0" presId="urn:microsoft.com/office/officeart/2018/2/layout/IconLabelDescriptionList"/>
    <dgm:cxn modelId="{062FD3F7-0919-46C0-864A-FD9835FDDE4D}" type="presParOf" srcId="{2CBFBA58-122B-47E0-B7F5-3A27A532F00B}" destId="{432662BE-4E53-4EAE-A23C-D64CACB7C402}" srcOrd="0" destOrd="0" presId="urn:microsoft.com/office/officeart/2018/2/layout/IconLabelDescriptionList"/>
    <dgm:cxn modelId="{BA1171FA-5113-4337-BCBD-18F983F03EB1}" type="presParOf" srcId="{2CBFBA58-122B-47E0-B7F5-3A27A532F00B}" destId="{DA36F6B7-C61F-4CE7-8A05-931E39B38C1E}" srcOrd="1" destOrd="0" presId="urn:microsoft.com/office/officeart/2018/2/layout/IconLabelDescriptionList"/>
    <dgm:cxn modelId="{524D2975-7884-4952-BDBE-C32F994D21D1}" type="presParOf" srcId="{2CBFBA58-122B-47E0-B7F5-3A27A532F00B}" destId="{F9C6CF91-7507-47FA-9677-BA33F1C92BC0}" srcOrd="2" destOrd="0" presId="urn:microsoft.com/office/officeart/2018/2/layout/IconLabelDescriptionList"/>
    <dgm:cxn modelId="{868385B3-2BD0-4D1B-910C-765558BC85C0}" type="presParOf" srcId="{2CBFBA58-122B-47E0-B7F5-3A27A532F00B}" destId="{BEF70A3C-49E1-4C8B-BD0B-A9A748C0CCC6}" srcOrd="3" destOrd="0" presId="urn:microsoft.com/office/officeart/2018/2/layout/IconLabelDescriptionList"/>
    <dgm:cxn modelId="{2C141681-28CC-4B5E-A362-04EFC0001B8B}" type="presParOf" srcId="{2CBFBA58-122B-47E0-B7F5-3A27A532F00B}" destId="{BA7CFA3E-7FD9-40F5-8275-F4426DE65B6B}" srcOrd="4" destOrd="0" presId="urn:microsoft.com/office/officeart/2018/2/layout/IconLabelDescriptionList"/>
    <dgm:cxn modelId="{3A0A0E7D-3F34-40B4-9EF8-2538DF628651}" type="presParOf" srcId="{227AE95D-E296-4338-9B3A-296707D95828}" destId="{9E1C913B-DA79-40E7-9604-B76B687189F7}" srcOrd="1" destOrd="0" presId="urn:microsoft.com/office/officeart/2018/2/layout/IconLabelDescriptionList"/>
    <dgm:cxn modelId="{A2691ECE-04D7-4418-B842-E76F1190BF3A}" type="presParOf" srcId="{227AE95D-E296-4338-9B3A-296707D95828}" destId="{11F5886A-2584-4528-8055-FEAF4CD50140}" srcOrd="2" destOrd="0" presId="urn:microsoft.com/office/officeart/2018/2/layout/IconLabelDescriptionList"/>
    <dgm:cxn modelId="{95E6A0CB-2AA2-4503-8763-863C3458831C}" type="presParOf" srcId="{11F5886A-2584-4528-8055-FEAF4CD50140}" destId="{D918DF61-10B1-4F24-84E2-ED5B383C1B7D}" srcOrd="0" destOrd="0" presId="urn:microsoft.com/office/officeart/2018/2/layout/IconLabelDescriptionList"/>
    <dgm:cxn modelId="{2594BAAB-2A26-4FA4-9298-D3490536C991}" type="presParOf" srcId="{11F5886A-2584-4528-8055-FEAF4CD50140}" destId="{DA10689D-D23F-4A1B-877A-D16595B86474}" srcOrd="1" destOrd="0" presId="urn:microsoft.com/office/officeart/2018/2/layout/IconLabelDescriptionList"/>
    <dgm:cxn modelId="{06CFFDA4-BEA0-4250-ADF7-3E8ACD3CBC0E}" type="presParOf" srcId="{11F5886A-2584-4528-8055-FEAF4CD50140}" destId="{79F2BB63-240B-4EAB-90A2-5BE38DB89542}" srcOrd="2" destOrd="0" presId="urn:microsoft.com/office/officeart/2018/2/layout/IconLabelDescriptionList"/>
    <dgm:cxn modelId="{76AF8A66-C9D0-45D9-90F3-A24F16878875}" type="presParOf" srcId="{11F5886A-2584-4528-8055-FEAF4CD50140}" destId="{FE67331E-4A83-4C20-A13B-9E6CBD39BD65}" srcOrd="3" destOrd="0" presId="urn:microsoft.com/office/officeart/2018/2/layout/IconLabelDescriptionList"/>
    <dgm:cxn modelId="{962488B5-E6FE-40E0-8E63-584C231EB442}" type="presParOf" srcId="{11F5886A-2584-4528-8055-FEAF4CD50140}" destId="{9C7AE690-336E-4888-AE0D-C6BB97C9DD18}" srcOrd="4" destOrd="0" presId="urn:microsoft.com/office/officeart/2018/2/layout/IconLabelDescriptionList"/>
    <dgm:cxn modelId="{85FEC66B-5BFA-4DD3-8F99-DE862BB98672}" type="presParOf" srcId="{227AE95D-E296-4338-9B3A-296707D95828}" destId="{233D207C-1745-4270-AC81-0691EB379778}" srcOrd="3" destOrd="0" presId="urn:microsoft.com/office/officeart/2018/2/layout/IconLabelDescriptionList"/>
    <dgm:cxn modelId="{822C5570-03A1-4485-B56A-47919CBBC107}" type="presParOf" srcId="{227AE95D-E296-4338-9B3A-296707D95828}" destId="{5AFBB8B6-374E-4C70-A0E4-1509D1BD454B}" srcOrd="4" destOrd="0" presId="urn:microsoft.com/office/officeart/2018/2/layout/IconLabelDescriptionList"/>
    <dgm:cxn modelId="{9712A0DD-A8B0-4CE8-8150-95BBB8EB7F22}" type="presParOf" srcId="{5AFBB8B6-374E-4C70-A0E4-1509D1BD454B}" destId="{253069E3-EFEF-46E9-BF38-8E901C3B19F1}" srcOrd="0" destOrd="0" presId="urn:microsoft.com/office/officeart/2018/2/layout/IconLabelDescriptionList"/>
    <dgm:cxn modelId="{A78BE3D7-16AE-4225-A932-0EEDFD408A77}" type="presParOf" srcId="{5AFBB8B6-374E-4C70-A0E4-1509D1BD454B}" destId="{52EE3FBF-8590-4F0C-8D7D-1B2CD2988E50}" srcOrd="1" destOrd="0" presId="urn:microsoft.com/office/officeart/2018/2/layout/IconLabelDescriptionList"/>
    <dgm:cxn modelId="{E624E091-FD17-4A94-82E2-986F73C3D7A2}" type="presParOf" srcId="{5AFBB8B6-374E-4C70-A0E4-1509D1BD454B}" destId="{CB03FAED-5E83-4E12-99CA-0BE4AD287B04}" srcOrd="2" destOrd="0" presId="urn:microsoft.com/office/officeart/2018/2/layout/IconLabelDescriptionList"/>
    <dgm:cxn modelId="{035CECE1-9BE4-436D-AA02-84F4E9B9E61B}" type="presParOf" srcId="{5AFBB8B6-374E-4C70-A0E4-1509D1BD454B}" destId="{DF87BA6E-1B9A-4BCE-BE91-6F1D05C4CBB2}" srcOrd="3" destOrd="0" presId="urn:microsoft.com/office/officeart/2018/2/layout/IconLabelDescriptionList"/>
    <dgm:cxn modelId="{05B31E6E-19A9-443A-BFD1-A3F57830EAFB}" type="presParOf" srcId="{5AFBB8B6-374E-4C70-A0E4-1509D1BD454B}" destId="{38B52B00-CBA1-485B-BA38-6735F89DC392}" srcOrd="4" destOrd="0" presId="urn:microsoft.com/office/officeart/2018/2/layout/IconLabelDescriptionList"/>
    <dgm:cxn modelId="{883989B0-AE22-4E30-A589-FAE815CE0EC6}" type="presParOf" srcId="{227AE95D-E296-4338-9B3A-296707D95828}" destId="{326A8F29-0EF4-45F1-A7CF-917C15281DF9}" srcOrd="5" destOrd="0" presId="urn:microsoft.com/office/officeart/2018/2/layout/IconLabelDescriptionList"/>
    <dgm:cxn modelId="{EE8C6876-070E-4EB7-A21B-105236A9528D}" type="presParOf" srcId="{227AE95D-E296-4338-9B3A-296707D95828}" destId="{0C60C26E-C8D8-4F06-9C63-C876288DA278}" srcOrd="6" destOrd="0" presId="urn:microsoft.com/office/officeart/2018/2/layout/IconLabelDescriptionList"/>
    <dgm:cxn modelId="{73BA3746-1AC3-4565-B99D-81DB40EFA918}" type="presParOf" srcId="{0C60C26E-C8D8-4F06-9C63-C876288DA278}" destId="{04B7AAF6-9986-4699-8F97-C8ECFD8A5DA0}" srcOrd="0" destOrd="0" presId="urn:microsoft.com/office/officeart/2018/2/layout/IconLabelDescriptionList"/>
    <dgm:cxn modelId="{06F14A6A-C301-4E15-B583-E37F81889929}" type="presParOf" srcId="{0C60C26E-C8D8-4F06-9C63-C876288DA278}" destId="{95938C23-9022-4E87-A790-32A2C75685D1}" srcOrd="1" destOrd="0" presId="urn:microsoft.com/office/officeart/2018/2/layout/IconLabelDescriptionList"/>
    <dgm:cxn modelId="{A4F55783-36E8-443A-8913-55B283AFFA82}" type="presParOf" srcId="{0C60C26E-C8D8-4F06-9C63-C876288DA278}" destId="{83F13BB6-A29B-4D0B-ADD2-CC2EBC80E1DD}" srcOrd="2" destOrd="0" presId="urn:microsoft.com/office/officeart/2018/2/layout/IconLabelDescriptionList"/>
    <dgm:cxn modelId="{18BAD8FD-6B24-4672-9FD9-4B64E8303573}" type="presParOf" srcId="{0C60C26E-C8D8-4F06-9C63-C876288DA278}" destId="{B58C55B9-6760-4163-B06B-17FD1BD8D19D}" srcOrd="3" destOrd="0" presId="urn:microsoft.com/office/officeart/2018/2/layout/IconLabelDescriptionList"/>
    <dgm:cxn modelId="{BD2D53E1-48B9-4FF6-B28E-E7A55471B29B}" type="presParOf" srcId="{0C60C26E-C8D8-4F06-9C63-C876288DA278}" destId="{8050BDD5-D42F-4017-83CE-0FA3DEBA083B}"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DC5B264-3965-4C45-A5CC-54C1F1642FE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311593F-3518-4FCB-B2BE-5E2CD06E4418}">
      <dgm:prSet/>
      <dgm:spPr/>
      <dgm:t>
        <a:bodyPr/>
        <a:lstStyle/>
        <a:p>
          <a:r>
            <a:rPr lang="en-GB" dirty="0"/>
            <a:t>Load speed: depends on the network performances as the majority of assets is stored on the cloud platform Google Firebase</a:t>
          </a:r>
          <a:endParaRPr lang="en-US" dirty="0"/>
        </a:p>
      </dgm:t>
    </dgm:pt>
    <dgm:pt modelId="{9B062B01-0643-43D5-86D9-BF422480EEB0}" type="parTrans" cxnId="{16867437-DA75-4DDB-8006-83BB053D0A46}">
      <dgm:prSet/>
      <dgm:spPr/>
      <dgm:t>
        <a:bodyPr/>
        <a:lstStyle/>
        <a:p>
          <a:endParaRPr lang="en-US"/>
        </a:p>
      </dgm:t>
    </dgm:pt>
    <dgm:pt modelId="{979EDBB7-DA86-49EB-A87E-0BC57B923436}" type="sibTrans" cxnId="{16867437-DA75-4DDB-8006-83BB053D0A46}">
      <dgm:prSet/>
      <dgm:spPr/>
      <dgm:t>
        <a:bodyPr/>
        <a:lstStyle/>
        <a:p>
          <a:endParaRPr lang="en-US"/>
        </a:p>
      </dgm:t>
    </dgm:pt>
    <dgm:pt modelId="{C4961770-60F4-46E1-A7BD-880C99B67EC6}">
      <dgm:prSet/>
      <dgm:spPr/>
      <dgm:t>
        <a:bodyPr/>
        <a:lstStyle/>
        <a:p>
          <a:r>
            <a:rPr lang="en-GB" dirty="0"/>
            <a:t>Devices: supports different devices, both smartphones and tablets</a:t>
          </a:r>
          <a:endParaRPr lang="en-US" dirty="0"/>
        </a:p>
      </dgm:t>
    </dgm:pt>
    <dgm:pt modelId="{D5C8A16B-424F-4192-ADE6-1F610BE4B1B8}" type="parTrans" cxnId="{E638A658-EE7D-4021-BE6E-6BDE959A59F6}">
      <dgm:prSet/>
      <dgm:spPr/>
      <dgm:t>
        <a:bodyPr/>
        <a:lstStyle/>
        <a:p>
          <a:endParaRPr lang="en-US"/>
        </a:p>
      </dgm:t>
    </dgm:pt>
    <dgm:pt modelId="{D1F0A615-7177-435E-9FE2-053B072B6557}" type="sibTrans" cxnId="{E638A658-EE7D-4021-BE6E-6BDE959A59F6}">
      <dgm:prSet/>
      <dgm:spPr/>
      <dgm:t>
        <a:bodyPr/>
        <a:lstStyle/>
        <a:p>
          <a:endParaRPr lang="en-US"/>
        </a:p>
      </dgm:t>
    </dgm:pt>
    <dgm:pt modelId="{1AA3E1A6-96F9-4CDE-8D29-D464EDE2D29F}">
      <dgm:prSet/>
      <dgm:spPr/>
      <dgm:t>
        <a:bodyPr/>
        <a:lstStyle/>
        <a:p>
          <a:r>
            <a:rPr lang="en-GB"/>
            <a:t>Operating systems: supports both Android and iOS operating systems</a:t>
          </a:r>
          <a:endParaRPr lang="en-US"/>
        </a:p>
      </dgm:t>
    </dgm:pt>
    <dgm:pt modelId="{245A0D99-915C-4760-9C0F-6CE8A5C6717C}" type="parTrans" cxnId="{176AB15E-328A-4CE4-8C5A-6E9F9BAC5605}">
      <dgm:prSet/>
      <dgm:spPr/>
      <dgm:t>
        <a:bodyPr/>
        <a:lstStyle/>
        <a:p>
          <a:endParaRPr lang="en-US"/>
        </a:p>
      </dgm:t>
    </dgm:pt>
    <dgm:pt modelId="{9998D2F2-82E6-49A7-9234-11E7A7FE108A}" type="sibTrans" cxnId="{176AB15E-328A-4CE4-8C5A-6E9F9BAC5605}">
      <dgm:prSet/>
      <dgm:spPr/>
      <dgm:t>
        <a:bodyPr/>
        <a:lstStyle/>
        <a:p>
          <a:endParaRPr lang="en-US"/>
        </a:p>
      </dgm:t>
    </dgm:pt>
    <dgm:pt modelId="{B1297504-B9E7-43FA-945C-54600D022EC0}">
      <dgm:prSet/>
      <dgm:spPr/>
      <dgm:t>
        <a:bodyPr/>
        <a:lstStyle/>
        <a:p>
          <a:r>
            <a:rPr lang="en-GB"/>
            <a:t>Permissions: only storage (reading mode) and geolocation permissions required</a:t>
          </a:r>
          <a:endParaRPr lang="en-US"/>
        </a:p>
      </dgm:t>
    </dgm:pt>
    <dgm:pt modelId="{3C1A0F98-92D5-41B7-9CB1-02119447D028}" type="parTrans" cxnId="{61A1A8B6-D9F0-47D8-8AFA-53BA49AD9FF2}">
      <dgm:prSet/>
      <dgm:spPr/>
      <dgm:t>
        <a:bodyPr/>
        <a:lstStyle/>
        <a:p>
          <a:endParaRPr lang="en-US"/>
        </a:p>
      </dgm:t>
    </dgm:pt>
    <dgm:pt modelId="{6B2988BC-32FE-4128-B107-F683555D583B}" type="sibTrans" cxnId="{61A1A8B6-D9F0-47D8-8AFA-53BA49AD9FF2}">
      <dgm:prSet/>
      <dgm:spPr/>
      <dgm:t>
        <a:bodyPr/>
        <a:lstStyle/>
        <a:p>
          <a:endParaRPr lang="en-US"/>
        </a:p>
      </dgm:t>
    </dgm:pt>
    <dgm:pt modelId="{4CA97008-B7D0-4F1A-96B0-EDE53B9EB467}" type="pres">
      <dgm:prSet presAssocID="{FDC5B264-3965-4C45-A5CC-54C1F1642FE2}" presName="linear" presStyleCnt="0">
        <dgm:presLayoutVars>
          <dgm:animLvl val="lvl"/>
          <dgm:resizeHandles val="exact"/>
        </dgm:presLayoutVars>
      </dgm:prSet>
      <dgm:spPr/>
    </dgm:pt>
    <dgm:pt modelId="{DC940D58-08C6-4A39-9AEF-93E857A9EAF5}" type="pres">
      <dgm:prSet presAssocID="{0311593F-3518-4FCB-B2BE-5E2CD06E4418}" presName="parentText" presStyleLbl="node1" presStyleIdx="0" presStyleCnt="4">
        <dgm:presLayoutVars>
          <dgm:chMax val="0"/>
          <dgm:bulletEnabled val="1"/>
        </dgm:presLayoutVars>
      </dgm:prSet>
      <dgm:spPr/>
    </dgm:pt>
    <dgm:pt modelId="{1189FD30-5D61-49E9-8F23-0F8ACF8FF0C7}" type="pres">
      <dgm:prSet presAssocID="{979EDBB7-DA86-49EB-A87E-0BC57B923436}" presName="spacer" presStyleCnt="0"/>
      <dgm:spPr/>
    </dgm:pt>
    <dgm:pt modelId="{C3597D57-466B-4ED7-B897-ACC6A1783DC6}" type="pres">
      <dgm:prSet presAssocID="{C4961770-60F4-46E1-A7BD-880C99B67EC6}" presName="parentText" presStyleLbl="node1" presStyleIdx="1" presStyleCnt="4">
        <dgm:presLayoutVars>
          <dgm:chMax val="0"/>
          <dgm:bulletEnabled val="1"/>
        </dgm:presLayoutVars>
      </dgm:prSet>
      <dgm:spPr/>
    </dgm:pt>
    <dgm:pt modelId="{C536B444-E8BA-4E2B-9B7E-51F1EF03FAEB}" type="pres">
      <dgm:prSet presAssocID="{D1F0A615-7177-435E-9FE2-053B072B6557}" presName="spacer" presStyleCnt="0"/>
      <dgm:spPr/>
    </dgm:pt>
    <dgm:pt modelId="{9875D946-882D-4DF0-9582-099E75D965D9}" type="pres">
      <dgm:prSet presAssocID="{1AA3E1A6-96F9-4CDE-8D29-D464EDE2D29F}" presName="parentText" presStyleLbl="node1" presStyleIdx="2" presStyleCnt="4">
        <dgm:presLayoutVars>
          <dgm:chMax val="0"/>
          <dgm:bulletEnabled val="1"/>
        </dgm:presLayoutVars>
      </dgm:prSet>
      <dgm:spPr/>
    </dgm:pt>
    <dgm:pt modelId="{6145D28E-7089-409D-8994-0B810428466D}" type="pres">
      <dgm:prSet presAssocID="{9998D2F2-82E6-49A7-9234-11E7A7FE108A}" presName="spacer" presStyleCnt="0"/>
      <dgm:spPr/>
    </dgm:pt>
    <dgm:pt modelId="{C627266B-72C7-4690-9402-C1B4151A2CC0}" type="pres">
      <dgm:prSet presAssocID="{B1297504-B9E7-43FA-945C-54600D022EC0}" presName="parentText" presStyleLbl="node1" presStyleIdx="3" presStyleCnt="4">
        <dgm:presLayoutVars>
          <dgm:chMax val="0"/>
          <dgm:bulletEnabled val="1"/>
        </dgm:presLayoutVars>
      </dgm:prSet>
      <dgm:spPr/>
    </dgm:pt>
  </dgm:ptLst>
  <dgm:cxnLst>
    <dgm:cxn modelId="{9F700E0A-8504-42E3-96D0-A3D5FAC5E08C}" type="presOf" srcId="{0311593F-3518-4FCB-B2BE-5E2CD06E4418}" destId="{DC940D58-08C6-4A39-9AEF-93E857A9EAF5}" srcOrd="0" destOrd="0" presId="urn:microsoft.com/office/officeart/2005/8/layout/vList2"/>
    <dgm:cxn modelId="{037BB424-CE7F-47C2-A5F2-13EFD65298A1}" type="presOf" srcId="{B1297504-B9E7-43FA-945C-54600D022EC0}" destId="{C627266B-72C7-4690-9402-C1B4151A2CC0}" srcOrd="0" destOrd="0" presId="urn:microsoft.com/office/officeart/2005/8/layout/vList2"/>
    <dgm:cxn modelId="{16867437-DA75-4DDB-8006-83BB053D0A46}" srcId="{FDC5B264-3965-4C45-A5CC-54C1F1642FE2}" destId="{0311593F-3518-4FCB-B2BE-5E2CD06E4418}" srcOrd="0" destOrd="0" parTransId="{9B062B01-0643-43D5-86D9-BF422480EEB0}" sibTransId="{979EDBB7-DA86-49EB-A87E-0BC57B923436}"/>
    <dgm:cxn modelId="{176AB15E-328A-4CE4-8C5A-6E9F9BAC5605}" srcId="{FDC5B264-3965-4C45-A5CC-54C1F1642FE2}" destId="{1AA3E1A6-96F9-4CDE-8D29-D464EDE2D29F}" srcOrd="2" destOrd="0" parTransId="{245A0D99-915C-4760-9C0F-6CE8A5C6717C}" sibTransId="{9998D2F2-82E6-49A7-9234-11E7A7FE108A}"/>
    <dgm:cxn modelId="{EC94B176-B481-4187-9C1D-2B14FD4281B5}" type="presOf" srcId="{1AA3E1A6-96F9-4CDE-8D29-D464EDE2D29F}" destId="{9875D946-882D-4DF0-9582-099E75D965D9}" srcOrd="0" destOrd="0" presId="urn:microsoft.com/office/officeart/2005/8/layout/vList2"/>
    <dgm:cxn modelId="{E638A658-EE7D-4021-BE6E-6BDE959A59F6}" srcId="{FDC5B264-3965-4C45-A5CC-54C1F1642FE2}" destId="{C4961770-60F4-46E1-A7BD-880C99B67EC6}" srcOrd="1" destOrd="0" parTransId="{D5C8A16B-424F-4192-ADE6-1F610BE4B1B8}" sibTransId="{D1F0A615-7177-435E-9FE2-053B072B6557}"/>
    <dgm:cxn modelId="{9224BE9B-CC6F-4643-BFBD-4EEEC8CCA4F6}" type="presOf" srcId="{C4961770-60F4-46E1-A7BD-880C99B67EC6}" destId="{C3597D57-466B-4ED7-B897-ACC6A1783DC6}" srcOrd="0" destOrd="0" presId="urn:microsoft.com/office/officeart/2005/8/layout/vList2"/>
    <dgm:cxn modelId="{9D4E59B5-F933-46E5-9C1F-C01C568BAE73}" type="presOf" srcId="{FDC5B264-3965-4C45-A5CC-54C1F1642FE2}" destId="{4CA97008-B7D0-4F1A-96B0-EDE53B9EB467}" srcOrd="0" destOrd="0" presId="urn:microsoft.com/office/officeart/2005/8/layout/vList2"/>
    <dgm:cxn modelId="{61A1A8B6-D9F0-47D8-8AFA-53BA49AD9FF2}" srcId="{FDC5B264-3965-4C45-A5CC-54C1F1642FE2}" destId="{B1297504-B9E7-43FA-945C-54600D022EC0}" srcOrd="3" destOrd="0" parTransId="{3C1A0F98-92D5-41B7-9CB1-02119447D028}" sibTransId="{6B2988BC-32FE-4128-B107-F683555D583B}"/>
    <dgm:cxn modelId="{733A3058-4E83-4393-814D-15407CF31E96}" type="presParOf" srcId="{4CA97008-B7D0-4F1A-96B0-EDE53B9EB467}" destId="{DC940D58-08C6-4A39-9AEF-93E857A9EAF5}" srcOrd="0" destOrd="0" presId="urn:microsoft.com/office/officeart/2005/8/layout/vList2"/>
    <dgm:cxn modelId="{EEF72F62-8A0E-4B35-8B69-D393389A496F}" type="presParOf" srcId="{4CA97008-B7D0-4F1A-96B0-EDE53B9EB467}" destId="{1189FD30-5D61-49E9-8F23-0F8ACF8FF0C7}" srcOrd="1" destOrd="0" presId="urn:microsoft.com/office/officeart/2005/8/layout/vList2"/>
    <dgm:cxn modelId="{0E50C3F0-A49E-4532-B5F5-5A7B599AB1ED}" type="presParOf" srcId="{4CA97008-B7D0-4F1A-96B0-EDE53B9EB467}" destId="{C3597D57-466B-4ED7-B897-ACC6A1783DC6}" srcOrd="2" destOrd="0" presId="urn:microsoft.com/office/officeart/2005/8/layout/vList2"/>
    <dgm:cxn modelId="{6C3A24FF-8549-4884-9518-37E4F20F902B}" type="presParOf" srcId="{4CA97008-B7D0-4F1A-96B0-EDE53B9EB467}" destId="{C536B444-E8BA-4E2B-9B7E-51F1EF03FAEB}" srcOrd="3" destOrd="0" presId="urn:microsoft.com/office/officeart/2005/8/layout/vList2"/>
    <dgm:cxn modelId="{C0A6FA8C-A3D5-4F68-92AD-F908A8F14CFB}" type="presParOf" srcId="{4CA97008-B7D0-4F1A-96B0-EDE53B9EB467}" destId="{9875D946-882D-4DF0-9582-099E75D965D9}" srcOrd="4" destOrd="0" presId="urn:microsoft.com/office/officeart/2005/8/layout/vList2"/>
    <dgm:cxn modelId="{4CE6EA1C-4C72-4CF0-B9BE-B1B2D7788389}" type="presParOf" srcId="{4CA97008-B7D0-4F1A-96B0-EDE53B9EB467}" destId="{6145D28E-7089-409D-8994-0B810428466D}" srcOrd="5" destOrd="0" presId="urn:microsoft.com/office/officeart/2005/8/layout/vList2"/>
    <dgm:cxn modelId="{9520D0FB-3D71-4A20-BA8C-7CB36FFF7579}" type="presParOf" srcId="{4CA97008-B7D0-4F1A-96B0-EDE53B9EB467}" destId="{C627266B-72C7-4690-9402-C1B4151A2CC0}"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638A4E3-3C84-4527-93CE-C29D7B725179}" type="doc">
      <dgm:prSet loTypeId="urn:microsoft.com/office/officeart/2005/8/layout/hList1" loCatId="list" qsTypeId="urn:microsoft.com/office/officeart/2005/8/quickstyle/simple1" qsCatId="simple" csTypeId="urn:microsoft.com/office/officeart/2005/8/colors/accent1_2" csCatId="accent1"/>
      <dgm:spPr/>
      <dgm:t>
        <a:bodyPr/>
        <a:lstStyle/>
        <a:p>
          <a:endParaRPr lang="en-US"/>
        </a:p>
      </dgm:t>
    </dgm:pt>
    <dgm:pt modelId="{D003B704-E818-417F-B42A-5C3F07F7A146}">
      <dgm:prSet/>
      <dgm:spPr/>
      <dgm:t>
        <a:bodyPr/>
        <a:lstStyle/>
        <a:p>
          <a:r>
            <a:rPr lang="en-GB"/>
            <a:t>Unit testing:</a:t>
          </a:r>
          <a:endParaRPr lang="en-US"/>
        </a:p>
      </dgm:t>
    </dgm:pt>
    <dgm:pt modelId="{B12533A5-08E4-4EFB-BDE3-2A94D8F9E871}" type="parTrans" cxnId="{3BEE2FF0-5CA9-4AD9-A8AD-6CF52DFC4BC3}">
      <dgm:prSet/>
      <dgm:spPr/>
      <dgm:t>
        <a:bodyPr/>
        <a:lstStyle/>
        <a:p>
          <a:endParaRPr lang="en-US"/>
        </a:p>
      </dgm:t>
    </dgm:pt>
    <dgm:pt modelId="{61A1E4C9-415A-4801-9571-D8F746945994}" type="sibTrans" cxnId="{3BEE2FF0-5CA9-4AD9-A8AD-6CF52DFC4BC3}">
      <dgm:prSet/>
      <dgm:spPr/>
      <dgm:t>
        <a:bodyPr/>
        <a:lstStyle/>
        <a:p>
          <a:endParaRPr lang="en-US"/>
        </a:p>
      </dgm:t>
    </dgm:pt>
    <dgm:pt modelId="{AEE9D39C-8DD4-4F4D-B703-61F287B35503}">
      <dgm:prSet/>
      <dgm:spPr/>
      <dgm:t>
        <a:bodyPr/>
        <a:lstStyle/>
        <a:p>
          <a:r>
            <a:rPr lang="en-GB"/>
            <a:t>Login function: email and password, guest and Google login</a:t>
          </a:r>
          <a:endParaRPr lang="en-US"/>
        </a:p>
      </dgm:t>
    </dgm:pt>
    <dgm:pt modelId="{56111616-0BFD-4AD1-9C3E-B4867C7CABE9}" type="parTrans" cxnId="{6F3946F5-376E-4973-858D-D3BC5A0F3FE9}">
      <dgm:prSet/>
      <dgm:spPr/>
      <dgm:t>
        <a:bodyPr/>
        <a:lstStyle/>
        <a:p>
          <a:endParaRPr lang="en-US"/>
        </a:p>
      </dgm:t>
    </dgm:pt>
    <dgm:pt modelId="{5549CBFA-DB97-4E84-BC1F-418AE1FB6FC0}" type="sibTrans" cxnId="{6F3946F5-376E-4973-858D-D3BC5A0F3FE9}">
      <dgm:prSet/>
      <dgm:spPr/>
      <dgm:t>
        <a:bodyPr/>
        <a:lstStyle/>
        <a:p>
          <a:endParaRPr lang="en-US"/>
        </a:p>
      </dgm:t>
    </dgm:pt>
    <dgm:pt modelId="{002CC66E-4E02-46C9-A127-C3D0DB7E3C3D}">
      <dgm:prSet/>
      <dgm:spPr/>
      <dgm:t>
        <a:bodyPr/>
        <a:lstStyle/>
        <a:p>
          <a:r>
            <a:rPr lang="en-GB"/>
            <a:t>Logout function</a:t>
          </a:r>
          <a:endParaRPr lang="en-US"/>
        </a:p>
      </dgm:t>
    </dgm:pt>
    <dgm:pt modelId="{B9F2229E-68C1-4665-B612-9FC12C1F7606}" type="parTrans" cxnId="{D5180CC3-B5C9-4E78-B70F-4A684E7CDE89}">
      <dgm:prSet/>
      <dgm:spPr/>
      <dgm:t>
        <a:bodyPr/>
        <a:lstStyle/>
        <a:p>
          <a:endParaRPr lang="en-US"/>
        </a:p>
      </dgm:t>
    </dgm:pt>
    <dgm:pt modelId="{70A5D78E-AABD-4824-BE38-0850D78139B2}" type="sibTrans" cxnId="{D5180CC3-B5C9-4E78-B70F-4A684E7CDE89}">
      <dgm:prSet/>
      <dgm:spPr/>
      <dgm:t>
        <a:bodyPr/>
        <a:lstStyle/>
        <a:p>
          <a:endParaRPr lang="en-US"/>
        </a:p>
      </dgm:t>
    </dgm:pt>
    <dgm:pt modelId="{E79879AB-75F9-4F16-B72D-5A2A550A2CC3}">
      <dgm:prSet/>
      <dgm:spPr/>
      <dgm:t>
        <a:bodyPr/>
        <a:lstStyle/>
        <a:p>
          <a:r>
            <a:rPr lang="en-GB"/>
            <a:t>Register function</a:t>
          </a:r>
          <a:endParaRPr lang="en-US"/>
        </a:p>
      </dgm:t>
    </dgm:pt>
    <dgm:pt modelId="{B9B63DA7-0673-4BBD-AD45-CFEF2B4F63D1}" type="parTrans" cxnId="{6729A3C3-4D32-44A4-9A5C-332CE5FBF684}">
      <dgm:prSet/>
      <dgm:spPr/>
      <dgm:t>
        <a:bodyPr/>
        <a:lstStyle/>
        <a:p>
          <a:endParaRPr lang="en-US"/>
        </a:p>
      </dgm:t>
    </dgm:pt>
    <dgm:pt modelId="{A1509F55-381C-4278-AD77-8462643492A4}" type="sibTrans" cxnId="{6729A3C3-4D32-44A4-9A5C-332CE5FBF684}">
      <dgm:prSet/>
      <dgm:spPr/>
      <dgm:t>
        <a:bodyPr/>
        <a:lstStyle/>
        <a:p>
          <a:endParaRPr lang="en-US"/>
        </a:p>
      </dgm:t>
    </dgm:pt>
    <dgm:pt modelId="{18CDF900-9242-4337-A13F-DC111078558E}">
      <dgm:prSet/>
      <dgm:spPr/>
      <dgm:t>
        <a:bodyPr/>
        <a:lstStyle/>
        <a:p>
          <a:r>
            <a:rPr lang="en-GB"/>
            <a:t>Forgot password function</a:t>
          </a:r>
          <a:endParaRPr lang="en-US"/>
        </a:p>
      </dgm:t>
    </dgm:pt>
    <dgm:pt modelId="{92077F9B-FA52-4E56-B288-6E89EC31755C}" type="parTrans" cxnId="{4AA906A8-9E12-451A-99C9-8FBFB02B83C8}">
      <dgm:prSet/>
      <dgm:spPr/>
      <dgm:t>
        <a:bodyPr/>
        <a:lstStyle/>
        <a:p>
          <a:endParaRPr lang="en-US"/>
        </a:p>
      </dgm:t>
    </dgm:pt>
    <dgm:pt modelId="{612F75D0-C1BF-4A6A-8BC1-1B9121DE8EBC}" type="sibTrans" cxnId="{4AA906A8-9E12-451A-99C9-8FBFB02B83C8}">
      <dgm:prSet/>
      <dgm:spPr/>
      <dgm:t>
        <a:bodyPr/>
        <a:lstStyle/>
        <a:p>
          <a:endParaRPr lang="en-US"/>
        </a:p>
      </dgm:t>
    </dgm:pt>
    <dgm:pt modelId="{8D75A6AD-BE46-4EA5-AF1F-446891493B6D}">
      <dgm:prSet/>
      <dgm:spPr/>
      <dgm:t>
        <a:bodyPr/>
        <a:lstStyle/>
        <a:p>
          <a:r>
            <a:rPr lang="en-GB"/>
            <a:t>Sidebar elements tapping</a:t>
          </a:r>
          <a:endParaRPr lang="en-US"/>
        </a:p>
      </dgm:t>
    </dgm:pt>
    <dgm:pt modelId="{D8EDC935-7D6E-4CB0-B675-946CD88307FC}" type="parTrans" cxnId="{6DC281EA-EB0D-4EFD-8DB2-092D8E6DACE4}">
      <dgm:prSet/>
      <dgm:spPr/>
      <dgm:t>
        <a:bodyPr/>
        <a:lstStyle/>
        <a:p>
          <a:endParaRPr lang="en-US"/>
        </a:p>
      </dgm:t>
    </dgm:pt>
    <dgm:pt modelId="{0B7596BD-2328-4D45-8E86-420106604EBD}" type="sibTrans" cxnId="{6DC281EA-EB0D-4EFD-8DB2-092D8E6DACE4}">
      <dgm:prSet/>
      <dgm:spPr/>
      <dgm:t>
        <a:bodyPr/>
        <a:lstStyle/>
        <a:p>
          <a:endParaRPr lang="en-US"/>
        </a:p>
      </dgm:t>
    </dgm:pt>
    <dgm:pt modelId="{ABECF7B4-5968-4B76-90CC-DB29318762D6}">
      <dgm:prSet/>
      <dgm:spPr/>
      <dgm:t>
        <a:bodyPr/>
        <a:lstStyle/>
        <a:p>
          <a:r>
            <a:rPr lang="en-GB"/>
            <a:t>Event creation function</a:t>
          </a:r>
          <a:endParaRPr lang="en-US"/>
        </a:p>
      </dgm:t>
    </dgm:pt>
    <dgm:pt modelId="{3CF17386-89F1-4048-861F-44C97D1437F7}" type="parTrans" cxnId="{A46D6B48-36F6-489E-A69A-6B4D5B08D92E}">
      <dgm:prSet/>
      <dgm:spPr/>
      <dgm:t>
        <a:bodyPr/>
        <a:lstStyle/>
        <a:p>
          <a:endParaRPr lang="en-US"/>
        </a:p>
      </dgm:t>
    </dgm:pt>
    <dgm:pt modelId="{D378C3F6-2DDA-414C-AE41-153BD8479BA6}" type="sibTrans" cxnId="{A46D6B48-36F6-489E-A69A-6B4D5B08D92E}">
      <dgm:prSet/>
      <dgm:spPr/>
      <dgm:t>
        <a:bodyPr/>
        <a:lstStyle/>
        <a:p>
          <a:endParaRPr lang="en-US"/>
        </a:p>
      </dgm:t>
    </dgm:pt>
    <dgm:pt modelId="{DD67F893-9379-4DF9-A85E-1E9345ACA3C7}">
      <dgm:prSet/>
      <dgm:spPr/>
      <dgm:t>
        <a:bodyPr/>
        <a:lstStyle/>
        <a:p>
          <a:r>
            <a:rPr lang="en-GB"/>
            <a:t>Others</a:t>
          </a:r>
          <a:endParaRPr lang="en-US"/>
        </a:p>
      </dgm:t>
    </dgm:pt>
    <dgm:pt modelId="{6B310710-8C59-480F-AAF9-ECCDF4D5CF4D}" type="parTrans" cxnId="{C4C8274E-6F5D-4617-BC9F-F711B1FAEBCE}">
      <dgm:prSet/>
      <dgm:spPr/>
      <dgm:t>
        <a:bodyPr/>
        <a:lstStyle/>
        <a:p>
          <a:endParaRPr lang="en-US"/>
        </a:p>
      </dgm:t>
    </dgm:pt>
    <dgm:pt modelId="{39A3D4FA-E0E9-4F4C-B5EB-E41D4C4657F4}" type="sibTrans" cxnId="{C4C8274E-6F5D-4617-BC9F-F711B1FAEBCE}">
      <dgm:prSet/>
      <dgm:spPr/>
      <dgm:t>
        <a:bodyPr/>
        <a:lstStyle/>
        <a:p>
          <a:endParaRPr lang="en-US"/>
        </a:p>
      </dgm:t>
    </dgm:pt>
    <dgm:pt modelId="{3DEE119C-4223-495B-BB45-DA8FD8A4B26C}">
      <dgm:prSet/>
      <dgm:spPr/>
      <dgm:t>
        <a:bodyPr/>
        <a:lstStyle/>
        <a:p>
          <a:r>
            <a:rPr lang="en-GB"/>
            <a:t>Widget testing:</a:t>
          </a:r>
          <a:endParaRPr lang="en-US"/>
        </a:p>
      </dgm:t>
    </dgm:pt>
    <dgm:pt modelId="{427934A6-D11F-47AF-B277-A50137ACD1E3}" type="parTrans" cxnId="{0A890255-0BD8-4B46-889B-A1DE7E50E292}">
      <dgm:prSet/>
      <dgm:spPr/>
      <dgm:t>
        <a:bodyPr/>
        <a:lstStyle/>
        <a:p>
          <a:endParaRPr lang="en-US"/>
        </a:p>
      </dgm:t>
    </dgm:pt>
    <dgm:pt modelId="{34A5088A-A38B-4738-82A3-C2204D691B9A}" type="sibTrans" cxnId="{0A890255-0BD8-4B46-889B-A1DE7E50E292}">
      <dgm:prSet/>
      <dgm:spPr/>
      <dgm:t>
        <a:bodyPr/>
        <a:lstStyle/>
        <a:p>
          <a:endParaRPr lang="en-US"/>
        </a:p>
      </dgm:t>
    </dgm:pt>
    <dgm:pt modelId="{7519D6DC-289C-414F-AA22-3861CAAEEC23}">
      <dgm:prSet/>
      <dgm:spPr/>
      <dgm:t>
        <a:bodyPr/>
        <a:lstStyle/>
        <a:p>
          <a:r>
            <a:rPr lang="en-GB"/>
            <a:t>Input to text fields</a:t>
          </a:r>
          <a:endParaRPr lang="en-US"/>
        </a:p>
      </dgm:t>
    </dgm:pt>
    <dgm:pt modelId="{D9A938A5-6330-43B0-9FB7-101A0D3B5B15}" type="parTrans" cxnId="{9835CCD3-7CD6-445E-A6B5-F665FCB5B2A1}">
      <dgm:prSet/>
      <dgm:spPr/>
      <dgm:t>
        <a:bodyPr/>
        <a:lstStyle/>
        <a:p>
          <a:endParaRPr lang="en-US"/>
        </a:p>
      </dgm:t>
    </dgm:pt>
    <dgm:pt modelId="{5F78EF7F-DBE0-4941-A1C0-C766C0057683}" type="sibTrans" cxnId="{9835CCD3-7CD6-445E-A6B5-F665FCB5B2A1}">
      <dgm:prSet/>
      <dgm:spPr/>
      <dgm:t>
        <a:bodyPr/>
        <a:lstStyle/>
        <a:p>
          <a:endParaRPr lang="en-US"/>
        </a:p>
      </dgm:t>
    </dgm:pt>
    <dgm:pt modelId="{A402BAA1-1F4B-41AD-81E5-CDD8413E397F}">
      <dgm:prSet/>
      <dgm:spPr/>
      <dgm:t>
        <a:bodyPr/>
        <a:lstStyle/>
        <a:p>
          <a:r>
            <a:rPr lang="en-GB"/>
            <a:t>Pressing of buttons</a:t>
          </a:r>
          <a:endParaRPr lang="en-US"/>
        </a:p>
      </dgm:t>
    </dgm:pt>
    <dgm:pt modelId="{C4FA3C50-C9DE-4C4D-8C5D-34584B091025}" type="parTrans" cxnId="{00C4EBBD-C0F6-4AD5-83FB-8CC5A9976D53}">
      <dgm:prSet/>
      <dgm:spPr/>
      <dgm:t>
        <a:bodyPr/>
        <a:lstStyle/>
        <a:p>
          <a:endParaRPr lang="en-US"/>
        </a:p>
      </dgm:t>
    </dgm:pt>
    <dgm:pt modelId="{863D5E92-8D1C-4805-B442-55F190B2CE34}" type="sibTrans" cxnId="{00C4EBBD-C0F6-4AD5-83FB-8CC5A9976D53}">
      <dgm:prSet/>
      <dgm:spPr/>
      <dgm:t>
        <a:bodyPr/>
        <a:lstStyle/>
        <a:p>
          <a:endParaRPr lang="en-US"/>
        </a:p>
      </dgm:t>
    </dgm:pt>
    <dgm:pt modelId="{C242A9E0-F38E-485B-90EF-70A00373601B}">
      <dgm:prSet/>
      <dgm:spPr/>
      <dgm:t>
        <a:bodyPr/>
        <a:lstStyle/>
        <a:p>
          <a:r>
            <a:rPr lang="en-GB"/>
            <a:t>Expecting of elements in mainly-information-displaying widgets</a:t>
          </a:r>
          <a:endParaRPr lang="en-US"/>
        </a:p>
      </dgm:t>
    </dgm:pt>
    <dgm:pt modelId="{09F38F63-1A84-4DCE-9EA0-D4C36ECCE35A}" type="parTrans" cxnId="{77811565-55CD-4E9F-80E7-855681031A6B}">
      <dgm:prSet/>
      <dgm:spPr/>
      <dgm:t>
        <a:bodyPr/>
        <a:lstStyle/>
        <a:p>
          <a:endParaRPr lang="en-US"/>
        </a:p>
      </dgm:t>
    </dgm:pt>
    <dgm:pt modelId="{E8411E57-8473-4C1B-BAFF-BBBF01BAC79F}" type="sibTrans" cxnId="{77811565-55CD-4E9F-80E7-855681031A6B}">
      <dgm:prSet/>
      <dgm:spPr/>
      <dgm:t>
        <a:bodyPr/>
        <a:lstStyle/>
        <a:p>
          <a:endParaRPr lang="en-US"/>
        </a:p>
      </dgm:t>
    </dgm:pt>
    <dgm:pt modelId="{E05E2FBE-7DBE-4D30-A854-1BEF317C54AA}">
      <dgm:prSet/>
      <dgm:spPr/>
      <dgm:t>
        <a:bodyPr/>
        <a:lstStyle/>
        <a:p>
          <a:r>
            <a:rPr lang="en-GB"/>
            <a:t>Integration testing:</a:t>
          </a:r>
          <a:endParaRPr lang="en-US"/>
        </a:p>
      </dgm:t>
    </dgm:pt>
    <dgm:pt modelId="{BE7FF3E1-8F9C-423B-BBB9-9A4FBF64B289}" type="parTrans" cxnId="{DA2815F7-7901-407D-AC6A-22775FCE7243}">
      <dgm:prSet/>
      <dgm:spPr/>
      <dgm:t>
        <a:bodyPr/>
        <a:lstStyle/>
        <a:p>
          <a:endParaRPr lang="en-US"/>
        </a:p>
      </dgm:t>
    </dgm:pt>
    <dgm:pt modelId="{B196B6A9-4549-4A23-92E7-7A4A9CCFB1F4}" type="sibTrans" cxnId="{DA2815F7-7901-407D-AC6A-22775FCE7243}">
      <dgm:prSet/>
      <dgm:spPr/>
      <dgm:t>
        <a:bodyPr/>
        <a:lstStyle/>
        <a:p>
          <a:endParaRPr lang="en-US"/>
        </a:p>
      </dgm:t>
    </dgm:pt>
    <dgm:pt modelId="{AE895A85-729A-4965-8F50-352CCAADBE83}">
      <dgm:prSet/>
      <dgm:spPr/>
      <dgm:t>
        <a:bodyPr/>
        <a:lstStyle/>
        <a:p>
          <a:r>
            <a:rPr lang="en-GB"/>
            <a:t>Navigation through the application</a:t>
          </a:r>
          <a:endParaRPr lang="en-US"/>
        </a:p>
      </dgm:t>
    </dgm:pt>
    <dgm:pt modelId="{9CBE56F2-A768-484B-AC9D-798E31B40776}" type="parTrans" cxnId="{0D528820-66C4-481F-B890-D8CD38C1AE23}">
      <dgm:prSet/>
      <dgm:spPr/>
      <dgm:t>
        <a:bodyPr/>
        <a:lstStyle/>
        <a:p>
          <a:endParaRPr lang="en-US"/>
        </a:p>
      </dgm:t>
    </dgm:pt>
    <dgm:pt modelId="{6458A425-7404-4D33-B730-D1358A2D8B46}" type="sibTrans" cxnId="{0D528820-66C4-481F-B890-D8CD38C1AE23}">
      <dgm:prSet/>
      <dgm:spPr/>
      <dgm:t>
        <a:bodyPr/>
        <a:lstStyle/>
        <a:p>
          <a:endParaRPr lang="en-US"/>
        </a:p>
      </dgm:t>
    </dgm:pt>
    <dgm:pt modelId="{823EAA5B-669C-4B6F-9F22-31644748A466}">
      <dgm:prSet/>
      <dgm:spPr/>
      <dgm:t>
        <a:bodyPr/>
        <a:lstStyle/>
        <a:p>
          <a:r>
            <a:rPr lang="en-GB"/>
            <a:t>Correctness of screen displayed through sidebar menu item tapping</a:t>
          </a:r>
          <a:endParaRPr lang="en-US"/>
        </a:p>
      </dgm:t>
    </dgm:pt>
    <dgm:pt modelId="{D69DC3D7-AB6C-459C-8773-3AF110A4FD0F}" type="parTrans" cxnId="{9F68A314-4929-4CF8-869E-428DEC70B34C}">
      <dgm:prSet/>
      <dgm:spPr/>
      <dgm:t>
        <a:bodyPr/>
        <a:lstStyle/>
        <a:p>
          <a:endParaRPr lang="en-US"/>
        </a:p>
      </dgm:t>
    </dgm:pt>
    <dgm:pt modelId="{D4442685-116F-4076-8D09-6DC402BA9041}" type="sibTrans" cxnId="{9F68A314-4929-4CF8-869E-428DEC70B34C}">
      <dgm:prSet/>
      <dgm:spPr/>
      <dgm:t>
        <a:bodyPr/>
        <a:lstStyle/>
        <a:p>
          <a:endParaRPr lang="en-US"/>
        </a:p>
      </dgm:t>
    </dgm:pt>
    <dgm:pt modelId="{700394E8-D080-4B4A-BAE1-62176DF91B01}">
      <dgm:prSet/>
      <dgm:spPr/>
      <dgm:t>
        <a:bodyPr/>
        <a:lstStyle/>
        <a:p>
          <a:r>
            <a:rPr lang="en-GB"/>
            <a:t>Correctness of screen displayed through buttons tapping throughout the application</a:t>
          </a:r>
          <a:endParaRPr lang="en-US"/>
        </a:p>
      </dgm:t>
    </dgm:pt>
    <dgm:pt modelId="{E0A8EDFF-13D0-4000-A109-14318D7772EE}" type="parTrans" cxnId="{60E66B59-FD46-426C-8692-A3DCAECF4D5E}">
      <dgm:prSet/>
      <dgm:spPr/>
      <dgm:t>
        <a:bodyPr/>
        <a:lstStyle/>
        <a:p>
          <a:endParaRPr lang="en-US"/>
        </a:p>
      </dgm:t>
    </dgm:pt>
    <dgm:pt modelId="{5BF18474-C165-47D7-AAB9-749AB9C94EC1}" type="sibTrans" cxnId="{60E66B59-FD46-426C-8692-A3DCAECF4D5E}">
      <dgm:prSet/>
      <dgm:spPr/>
      <dgm:t>
        <a:bodyPr/>
        <a:lstStyle/>
        <a:p>
          <a:endParaRPr lang="en-US"/>
        </a:p>
      </dgm:t>
    </dgm:pt>
    <dgm:pt modelId="{1D458B92-9168-4D54-862A-5AD4AA842072}" type="pres">
      <dgm:prSet presAssocID="{6638A4E3-3C84-4527-93CE-C29D7B725179}" presName="Name0" presStyleCnt="0">
        <dgm:presLayoutVars>
          <dgm:dir/>
          <dgm:animLvl val="lvl"/>
          <dgm:resizeHandles val="exact"/>
        </dgm:presLayoutVars>
      </dgm:prSet>
      <dgm:spPr/>
    </dgm:pt>
    <dgm:pt modelId="{68BE4478-62CC-4BC6-8442-C99CC23BD267}" type="pres">
      <dgm:prSet presAssocID="{D003B704-E818-417F-B42A-5C3F07F7A146}" presName="composite" presStyleCnt="0"/>
      <dgm:spPr/>
    </dgm:pt>
    <dgm:pt modelId="{6A57CA6E-29DD-4B98-B845-65D5C66BB5A7}" type="pres">
      <dgm:prSet presAssocID="{D003B704-E818-417F-B42A-5C3F07F7A146}" presName="parTx" presStyleLbl="alignNode1" presStyleIdx="0" presStyleCnt="3">
        <dgm:presLayoutVars>
          <dgm:chMax val="0"/>
          <dgm:chPref val="0"/>
          <dgm:bulletEnabled val="1"/>
        </dgm:presLayoutVars>
      </dgm:prSet>
      <dgm:spPr/>
    </dgm:pt>
    <dgm:pt modelId="{9172AD1F-74FB-4978-86EC-9F3123916EA0}" type="pres">
      <dgm:prSet presAssocID="{D003B704-E818-417F-B42A-5C3F07F7A146}" presName="desTx" presStyleLbl="alignAccFollowNode1" presStyleIdx="0" presStyleCnt="3">
        <dgm:presLayoutVars>
          <dgm:bulletEnabled val="1"/>
        </dgm:presLayoutVars>
      </dgm:prSet>
      <dgm:spPr/>
    </dgm:pt>
    <dgm:pt modelId="{3565A9C4-A343-4B59-B9BE-C77D5EBA48BD}" type="pres">
      <dgm:prSet presAssocID="{61A1E4C9-415A-4801-9571-D8F746945994}" presName="space" presStyleCnt="0"/>
      <dgm:spPr/>
    </dgm:pt>
    <dgm:pt modelId="{1A08DC6E-22D4-42AB-97FD-853F14C78915}" type="pres">
      <dgm:prSet presAssocID="{3DEE119C-4223-495B-BB45-DA8FD8A4B26C}" presName="composite" presStyleCnt="0"/>
      <dgm:spPr/>
    </dgm:pt>
    <dgm:pt modelId="{F8F3F2B7-F019-4E04-840E-62A98754567D}" type="pres">
      <dgm:prSet presAssocID="{3DEE119C-4223-495B-BB45-DA8FD8A4B26C}" presName="parTx" presStyleLbl="alignNode1" presStyleIdx="1" presStyleCnt="3">
        <dgm:presLayoutVars>
          <dgm:chMax val="0"/>
          <dgm:chPref val="0"/>
          <dgm:bulletEnabled val="1"/>
        </dgm:presLayoutVars>
      </dgm:prSet>
      <dgm:spPr/>
    </dgm:pt>
    <dgm:pt modelId="{1B95DE0C-627F-4112-80CF-446AA0FBEB6C}" type="pres">
      <dgm:prSet presAssocID="{3DEE119C-4223-495B-BB45-DA8FD8A4B26C}" presName="desTx" presStyleLbl="alignAccFollowNode1" presStyleIdx="1" presStyleCnt="3">
        <dgm:presLayoutVars>
          <dgm:bulletEnabled val="1"/>
        </dgm:presLayoutVars>
      </dgm:prSet>
      <dgm:spPr/>
    </dgm:pt>
    <dgm:pt modelId="{2C25AD93-E0A6-4410-A4BA-FB39912DABAB}" type="pres">
      <dgm:prSet presAssocID="{34A5088A-A38B-4738-82A3-C2204D691B9A}" presName="space" presStyleCnt="0"/>
      <dgm:spPr/>
    </dgm:pt>
    <dgm:pt modelId="{F3D03D27-FAE0-4161-983A-079771AFDCB8}" type="pres">
      <dgm:prSet presAssocID="{E05E2FBE-7DBE-4D30-A854-1BEF317C54AA}" presName="composite" presStyleCnt="0"/>
      <dgm:spPr/>
    </dgm:pt>
    <dgm:pt modelId="{A832764B-739A-4380-882F-1D513DFDD045}" type="pres">
      <dgm:prSet presAssocID="{E05E2FBE-7DBE-4D30-A854-1BEF317C54AA}" presName="parTx" presStyleLbl="alignNode1" presStyleIdx="2" presStyleCnt="3">
        <dgm:presLayoutVars>
          <dgm:chMax val="0"/>
          <dgm:chPref val="0"/>
          <dgm:bulletEnabled val="1"/>
        </dgm:presLayoutVars>
      </dgm:prSet>
      <dgm:spPr/>
    </dgm:pt>
    <dgm:pt modelId="{CFC2531B-0B30-4C24-9FB7-ABEBAE96C692}" type="pres">
      <dgm:prSet presAssocID="{E05E2FBE-7DBE-4D30-A854-1BEF317C54AA}" presName="desTx" presStyleLbl="alignAccFollowNode1" presStyleIdx="2" presStyleCnt="3">
        <dgm:presLayoutVars>
          <dgm:bulletEnabled val="1"/>
        </dgm:presLayoutVars>
      </dgm:prSet>
      <dgm:spPr/>
    </dgm:pt>
  </dgm:ptLst>
  <dgm:cxnLst>
    <dgm:cxn modelId="{DAD03A13-B2AE-44E6-A9D1-A2749C8FAAE2}" type="presOf" srcId="{AEE9D39C-8DD4-4F4D-B703-61F287B35503}" destId="{9172AD1F-74FB-4978-86EC-9F3123916EA0}" srcOrd="0" destOrd="0" presId="urn:microsoft.com/office/officeart/2005/8/layout/hList1"/>
    <dgm:cxn modelId="{9F68A314-4929-4CF8-869E-428DEC70B34C}" srcId="{E05E2FBE-7DBE-4D30-A854-1BEF317C54AA}" destId="{823EAA5B-669C-4B6F-9F22-31644748A466}" srcOrd="1" destOrd="0" parTransId="{D69DC3D7-AB6C-459C-8773-3AF110A4FD0F}" sibTransId="{D4442685-116F-4076-8D09-6DC402BA9041}"/>
    <dgm:cxn modelId="{0D528820-66C4-481F-B890-D8CD38C1AE23}" srcId="{E05E2FBE-7DBE-4D30-A854-1BEF317C54AA}" destId="{AE895A85-729A-4965-8F50-352CCAADBE83}" srcOrd="0" destOrd="0" parTransId="{9CBE56F2-A768-484B-AC9D-798E31B40776}" sibTransId="{6458A425-7404-4D33-B730-D1358A2D8B46}"/>
    <dgm:cxn modelId="{A1593431-6131-40DE-BD7C-A42A3C6E875F}" type="presOf" srcId="{3DEE119C-4223-495B-BB45-DA8FD8A4B26C}" destId="{F8F3F2B7-F019-4E04-840E-62A98754567D}" srcOrd="0" destOrd="0" presId="urn:microsoft.com/office/officeart/2005/8/layout/hList1"/>
    <dgm:cxn modelId="{53A29444-EE93-4F45-AAE1-488E6CE009D8}" type="presOf" srcId="{DD67F893-9379-4DF9-A85E-1E9345ACA3C7}" destId="{9172AD1F-74FB-4978-86EC-9F3123916EA0}" srcOrd="0" destOrd="6" presId="urn:microsoft.com/office/officeart/2005/8/layout/hList1"/>
    <dgm:cxn modelId="{77811565-55CD-4E9F-80E7-855681031A6B}" srcId="{3DEE119C-4223-495B-BB45-DA8FD8A4B26C}" destId="{C242A9E0-F38E-485B-90EF-70A00373601B}" srcOrd="2" destOrd="0" parTransId="{09F38F63-1A84-4DCE-9EA0-D4C36ECCE35A}" sibTransId="{E8411E57-8473-4C1B-BAFF-BBBF01BAC79F}"/>
    <dgm:cxn modelId="{68303845-E632-422B-B019-36D83E737110}" type="presOf" srcId="{A402BAA1-1F4B-41AD-81E5-CDD8413E397F}" destId="{1B95DE0C-627F-4112-80CF-446AA0FBEB6C}" srcOrd="0" destOrd="1" presId="urn:microsoft.com/office/officeart/2005/8/layout/hList1"/>
    <dgm:cxn modelId="{98BA7047-1FDB-42DB-A171-A4BE68058479}" type="presOf" srcId="{002CC66E-4E02-46C9-A127-C3D0DB7E3C3D}" destId="{9172AD1F-74FB-4978-86EC-9F3123916EA0}" srcOrd="0" destOrd="1" presId="urn:microsoft.com/office/officeart/2005/8/layout/hList1"/>
    <dgm:cxn modelId="{A46D6B48-36F6-489E-A69A-6B4D5B08D92E}" srcId="{D003B704-E818-417F-B42A-5C3F07F7A146}" destId="{ABECF7B4-5968-4B76-90CC-DB29318762D6}" srcOrd="5" destOrd="0" parTransId="{3CF17386-89F1-4048-861F-44C97D1437F7}" sibTransId="{D378C3F6-2DDA-414C-AE41-153BD8479BA6}"/>
    <dgm:cxn modelId="{C4C8274E-6F5D-4617-BC9F-F711B1FAEBCE}" srcId="{D003B704-E818-417F-B42A-5C3F07F7A146}" destId="{DD67F893-9379-4DF9-A85E-1E9345ACA3C7}" srcOrd="6" destOrd="0" parTransId="{6B310710-8C59-480F-AAF9-ECCDF4D5CF4D}" sibTransId="{39A3D4FA-E0E9-4F4C-B5EB-E41D4C4657F4}"/>
    <dgm:cxn modelId="{A1E62374-1679-480F-BA9E-CE5CE6BDA160}" type="presOf" srcId="{823EAA5B-669C-4B6F-9F22-31644748A466}" destId="{CFC2531B-0B30-4C24-9FB7-ABEBAE96C692}" srcOrd="0" destOrd="1" presId="urn:microsoft.com/office/officeart/2005/8/layout/hList1"/>
    <dgm:cxn modelId="{0A890255-0BD8-4B46-889B-A1DE7E50E292}" srcId="{6638A4E3-3C84-4527-93CE-C29D7B725179}" destId="{3DEE119C-4223-495B-BB45-DA8FD8A4B26C}" srcOrd="1" destOrd="0" parTransId="{427934A6-D11F-47AF-B277-A50137ACD1E3}" sibTransId="{34A5088A-A38B-4738-82A3-C2204D691B9A}"/>
    <dgm:cxn modelId="{C0EE5076-F72A-49D7-80E2-E70F9BBCC5E7}" type="presOf" srcId="{E79879AB-75F9-4F16-B72D-5A2A550A2CC3}" destId="{9172AD1F-74FB-4978-86EC-9F3123916EA0}" srcOrd="0" destOrd="2" presId="urn:microsoft.com/office/officeart/2005/8/layout/hList1"/>
    <dgm:cxn modelId="{60E66B59-FD46-426C-8692-A3DCAECF4D5E}" srcId="{E05E2FBE-7DBE-4D30-A854-1BEF317C54AA}" destId="{700394E8-D080-4B4A-BAE1-62176DF91B01}" srcOrd="2" destOrd="0" parTransId="{E0A8EDFF-13D0-4000-A109-14318D7772EE}" sibTransId="{5BF18474-C165-47D7-AAB9-749AB9C94EC1}"/>
    <dgm:cxn modelId="{7FC27187-B8CC-40C0-833E-922F4046A32D}" type="presOf" srcId="{700394E8-D080-4B4A-BAE1-62176DF91B01}" destId="{CFC2531B-0B30-4C24-9FB7-ABEBAE96C692}" srcOrd="0" destOrd="2" presId="urn:microsoft.com/office/officeart/2005/8/layout/hList1"/>
    <dgm:cxn modelId="{B0A6AE93-56C5-4F15-94A4-151AE15C7F0E}" type="presOf" srcId="{8D75A6AD-BE46-4EA5-AF1F-446891493B6D}" destId="{9172AD1F-74FB-4978-86EC-9F3123916EA0}" srcOrd="0" destOrd="4" presId="urn:microsoft.com/office/officeart/2005/8/layout/hList1"/>
    <dgm:cxn modelId="{4AA906A8-9E12-451A-99C9-8FBFB02B83C8}" srcId="{D003B704-E818-417F-B42A-5C3F07F7A146}" destId="{18CDF900-9242-4337-A13F-DC111078558E}" srcOrd="3" destOrd="0" parTransId="{92077F9B-FA52-4E56-B288-6E89EC31755C}" sibTransId="{612F75D0-C1BF-4A6A-8BC1-1B9121DE8EBC}"/>
    <dgm:cxn modelId="{736DA2AA-3314-46F2-953D-3C2F5EED7911}" type="presOf" srcId="{AE895A85-729A-4965-8F50-352CCAADBE83}" destId="{CFC2531B-0B30-4C24-9FB7-ABEBAE96C692}" srcOrd="0" destOrd="0" presId="urn:microsoft.com/office/officeart/2005/8/layout/hList1"/>
    <dgm:cxn modelId="{F1B4EDB3-43D8-48A6-A2E0-0DFD8273BD22}" type="presOf" srcId="{E05E2FBE-7DBE-4D30-A854-1BEF317C54AA}" destId="{A832764B-739A-4380-882F-1D513DFDD045}" srcOrd="0" destOrd="0" presId="urn:microsoft.com/office/officeart/2005/8/layout/hList1"/>
    <dgm:cxn modelId="{00C4EBBD-C0F6-4AD5-83FB-8CC5A9976D53}" srcId="{3DEE119C-4223-495B-BB45-DA8FD8A4B26C}" destId="{A402BAA1-1F4B-41AD-81E5-CDD8413E397F}" srcOrd="1" destOrd="0" parTransId="{C4FA3C50-C9DE-4C4D-8C5D-34584B091025}" sibTransId="{863D5E92-8D1C-4805-B442-55F190B2CE34}"/>
    <dgm:cxn modelId="{D5180CC3-B5C9-4E78-B70F-4A684E7CDE89}" srcId="{D003B704-E818-417F-B42A-5C3F07F7A146}" destId="{002CC66E-4E02-46C9-A127-C3D0DB7E3C3D}" srcOrd="1" destOrd="0" parTransId="{B9F2229E-68C1-4665-B612-9FC12C1F7606}" sibTransId="{70A5D78E-AABD-4824-BE38-0850D78139B2}"/>
    <dgm:cxn modelId="{6729A3C3-4D32-44A4-9A5C-332CE5FBF684}" srcId="{D003B704-E818-417F-B42A-5C3F07F7A146}" destId="{E79879AB-75F9-4F16-B72D-5A2A550A2CC3}" srcOrd="2" destOrd="0" parTransId="{B9B63DA7-0673-4BBD-AD45-CFEF2B4F63D1}" sibTransId="{A1509F55-381C-4278-AD77-8462643492A4}"/>
    <dgm:cxn modelId="{DB8471C7-C4D4-4ECA-840F-895FAF083301}" type="presOf" srcId="{D003B704-E818-417F-B42A-5C3F07F7A146}" destId="{6A57CA6E-29DD-4B98-B845-65D5C66BB5A7}" srcOrd="0" destOrd="0" presId="urn:microsoft.com/office/officeart/2005/8/layout/hList1"/>
    <dgm:cxn modelId="{94248DC9-4424-40EC-91CC-933711362AD8}" type="presOf" srcId="{6638A4E3-3C84-4527-93CE-C29D7B725179}" destId="{1D458B92-9168-4D54-862A-5AD4AA842072}" srcOrd="0" destOrd="0" presId="urn:microsoft.com/office/officeart/2005/8/layout/hList1"/>
    <dgm:cxn modelId="{9835CCD3-7CD6-445E-A6B5-F665FCB5B2A1}" srcId="{3DEE119C-4223-495B-BB45-DA8FD8A4B26C}" destId="{7519D6DC-289C-414F-AA22-3861CAAEEC23}" srcOrd="0" destOrd="0" parTransId="{D9A938A5-6330-43B0-9FB7-101A0D3B5B15}" sibTransId="{5F78EF7F-DBE0-4941-A1C0-C766C0057683}"/>
    <dgm:cxn modelId="{FBA42ED4-C438-4233-81FF-E804B32895CA}" type="presOf" srcId="{ABECF7B4-5968-4B76-90CC-DB29318762D6}" destId="{9172AD1F-74FB-4978-86EC-9F3123916EA0}" srcOrd="0" destOrd="5" presId="urn:microsoft.com/office/officeart/2005/8/layout/hList1"/>
    <dgm:cxn modelId="{B229F5E7-ED00-45FA-A842-012744F819A9}" type="presOf" srcId="{7519D6DC-289C-414F-AA22-3861CAAEEC23}" destId="{1B95DE0C-627F-4112-80CF-446AA0FBEB6C}" srcOrd="0" destOrd="0" presId="urn:microsoft.com/office/officeart/2005/8/layout/hList1"/>
    <dgm:cxn modelId="{6DC281EA-EB0D-4EFD-8DB2-092D8E6DACE4}" srcId="{D003B704-E818-417F-B42A-5C3F07F7A146}" destId="{8D75A6AD-BE46-4EA5-AF1F-446891493B6D}" srcOrd="4" destOrd="0" parTransId="{D8EDC935-7D6E-4CB0-B675-946CD88307FC}" sibTransId="{0B7596BD-2328-4D45-8E86-420106604EBD}"/>
    <dgm:cxn modelId="{3BEE2FF0-5CA9-4AD9-A8AD-6CF52DFC4BC3}" srcId="{6638A4E3-3C84-4527-93CE-C29D7B725179}" destId="{D003B704-E818-417F-B42A-5C3F07F7A146}" srcOrd="0" destOrd="0" parTransId="{B12533A5-08E4-4EFB-BDE3-2A94D8F9E871}" sibTransId="{61A1E4C9-415A-4801-9571-D8F746945994}"/>
    <dgm:cxn modelId="{932470F2-A9E1-45B2-8797-015ADFB41B7F}" type="presOf" srcId="{C242A9E0-F38E-485B-90EF-70A00373601B}" destId="{1B95DE0C-627F-4112-80CF-446AA0FBEB6C}" srcOrd="0" destOrd="2" presId="urn:microsoft.com/office/officeart/2005/8/layout/hList1"/>
    <dgm:cxn modelId="{6F3946F5-376E-4973-858D-D3BC5A0F3FE9}" srcId="{D003B704-E818-417F-B42A-5C3F07F7A146}" destId="{AEE9D39C-8DD4-4F4D-B703-61F287B35503}" srcOrd="0" destOrd="0" parTransId="{56111616-0BFD-4AD1-9C3E-B4867C7CABE9}" sibTransId="{5549CBFA-DB97-4E84-BC1F-418AE1FB6FC0}"/>
    <dgm:cxn modelId="{DA2815F7-7901-407D-AC6A-22775FCE7243}" srcId="{6638A4E3-3C84-4527-93CE-C29D7B725179}" destId="{E05E2FBE-7DBE-4D30-A854-1BEF317C54AA}" srcOrd="2" destOrd="0" parTransId="{BE7FF3E1-8F9C-423B-BBB9-9A4FBF64B289}" sibTransId="{B196B6A9-4549-4A23-92E7-7A4A9CCFB1F4}"/>
    <dgm:cxn modelId="{5EB4FBFA-71EC-4483-82EA-A185194BEB06}" type="presOf" srcId="{18CDF900-9242-4337-A13F-DC111078558E}" destId="{9172AD1F-74FB-4978-86EC-9F3123916EA0}" srcOrd="0" destOrd="3" presId="urn:microsoft.com/office/officeart/2005/8/layout/hList1"/>
    <dgm:cxn modelId="{D43175E8-5096-4C09-91EF-27661A8CFD0A}" type="presParOf" srcId="{1D458B92-9168-4D54-862A-5AD4AA842072}" destId="{68BE4478-62CC-4BC6-8442-C99CC23BD267}" srcOrd="0" destOrd="0" presId="urn:microsoft.com/office/officeart/2005/8/layout/hList1"/>
    <dgm:cxn modelId="{4B704095-2A3B-4167-840C-C3BE7533A1D9}" type="presParOf" srcId="{68BE4478-62CC-4BC6-8442-C99CC23BD267}" destId="{6A57CA6E-29DD-4B98-B845-65D5C66BB5A7}" srcOrd="0" destOrd="0" presId="urn:microsoft.com/office/officeart/2005/8/layout/hList1"/>
    <dgm:cxn modelId="{0C97A7A0-3E73-4141-A025-918EB221F714}" type="presParOf" srcId="{68BE4478-62CC-4BC6-8442-C99CC23BD267}" destId="{9172AD1F-74FB-4978-86EC-9F3123916EA0}" srcOrd="1" destOrd="0" presId="urn:microsoft.com/office/officeart/2005/8/layout/hList1"/>
    <dgm:cxn modelId="{7A91123E-F840-42BD-A915-57AE6326DB96}" type="presParOf" srcId="{1D458B92-9168-4D54-862A-5AD4AA842072}" destId="{3565A9C4-A343-4B59-B9BE-C77D5EBA48BD}" srcOrd="1" destOrd="0" presId="urn:microsoft.com/office/officeart/2005/8/layout/hList1"/>
    <dgm:cxn modelId="{20DEEA3D-A98A-41B8-A99F-C0F86913C9B1}" type="presParOf" srcId="{1D458B92-9168-4D54-862A-5AD4AA842072}" destId="{1A08DC6E-22D4-42AB-97FD-853F14C78915}" srcOrd="2" destOrd="0" presId="urn:microsoft.com/office/officeart/2005/8/layout/hList1"/>
    <dgm:cxn modelId="{C9231B34-FCDD-4912-A0B4-60535FD92050}" type="presParOf" srcId="{1A08DC6E-22D4-42AB-97FD-853F14C78915}" destId="{F8F3F2B7-F019-4E04-840E-62A98754567D}" srcOrd="0" destOrd="0" presId="urn:microsoft.com/office/officeart/2005/8/layout/hList1"/>
    <dgm:cxn modelId="{E0A57918-E232-41A0-A2E1-4A1A82CAE893}" type="presParOf" srcId="{1A08DC6E-22D4-42AB-97FD-853F14C78915}" destId="{1B95DE0C-627F-4112-80CF-446AA0FBEB6C}" srcOrd="1" destOrd="0" presId="urn:microsoft.com/office/officeart/2005/8/layout/hList1"/>
    <dgm:cxn modelId="{E39A4324-9CD2-4543-A267-69AEDAB95CCC}" type="presParOf" srcId="{1D458B92-9168-4D54-862A-5AD4AA842072}" destId="{2C25AD93-E0A6-4410-A4BA-FB39912DABAB}" srcOrd="3" destOrd="0" presId="urn:microsoft.com/office/officeart/2005/8/layout/hList1"/>
    <dgm:cxn modelId="{E69ABF00-3AB5-45C6-A520-8E1ABC9BC604}" type="presParOf" srcId="{1D458B92-9168-4D54-862A-5AD4AA842072}" destId="{F3D03D27-FAE0-4161-983A-079771AFDCB8}" srcOrd="4" destOrd="0" presId="urn:microsoft.com/office/officeart/2005/8/layout/hList1"/>
    <dgm:cxn modelId="{C234C1B4-2F19-4093-870E-18952946E952}" type="presParOf" srcId="{F3D03D27-FAE0-4161-983A-079771AFDCB8}" destId="{A832764B-739A-4380-882F-1D513DFDD045}" srcOrd="0" destOrd="0" presId="urn:microsoft.com/office/officeart/2005/8/layout/hList1"/>
    <dgm:cxn modelId="{715B6A8F-6F3C-40FE-BC0C-C2F8249380F1}" type="presParOf" srcId="{F3D03D27-FAE0-4161-983A-079771AFDCB8}" destId="{CFC2531B-0B30-4C24-9FB7-ABEBAE96C692}"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3B218BA-1442-418F-810D-7BDA6212EF93}" type="doc">
      <dgm:prSet loTypeId="urn:microsoft.com/office/officeart/2016/7/layout/BasicLinearProcessNumbered" loCatId="process" qsTypeId="urn:microsoft.com/office/officeart/2005/8/quickstyle/simple1" qsCatId="simple" csTypeId="urn:microsoft.com/office/officeart/2005/8/colors/accent1_2" csCatId="accent1"/>
      <dgm:spPr/>
      <dgm:t>
        <a:bodyPr/>
        <a:lstStyle/>
        <a:p>
          <a:endParaRPr lang="en-US"/>
        </a:p>
      </dgm:t>
    </dgm:pt>
    <dgm:pt modelId="{FB92DFC0-0723-486A-B8F1-EB577BE56A7B}">
      <dgm:prSet/>
      <dgm:spPr/>
      <dgm:t>
        <a:bodyPr/>
        <a:lstStyle/>
        <a:p>
          <a:r>
            <a:rPr lang="en-GB"/>
            <a:t>Allowing different kind and different sources of entertainment</a:t>
          </a:r>
          <a:endParaRPr lang="en-US"/>
        </a:p>
      </dgm:t>
    </dgm:pt>
    <dgm:pt modelId="{29B96E21-E3C4-4A27-9220-764577BD40BA}" type="parTrans" cxnId="{D5C8BF5F-34ED-4E49-ADB4-96B261BEBFE2}">
      <dgm:prSet/>
      <dgm:spPr/>
      <dgm:t>
        <a:bodyPr/>
        <a:lstStyle/>
        <a:p>
          <a:endParaRPr lang="en-US"/>
        </a:p>
      </dgm:t>
    </dgm:pt>
    <dgm:pt modelId="{5E2E23F3-D0FE-469A-AFCF-2680A40E6E46}" type="sibTrans" cxnId="{D5C8BF5F-34ED-4E49-ADB4-96B261BEBFE2}">
      <dgm:prSet phldrT="1" phldr="0"/>
      <dgm:spPr/>
      <dgm:t>
        <a:bodyPr/>
        <a:lstStyle/>
        <a:p>
          <a:r>
            <a:rPr lang="en-US"/>
            <a:t>1</a:t>
          </a:r>
        </a:p>
      </dgm:t>
    </dgm:pt>
    <dgm:pt modelId="{F85B6178-74EB-44E6-813B-A25C177EF76B}">
      <dgm:prSet/>
      <dgm:spPr/>
      <dgm:t>
        <a:bodyPr/>
        <a:lstStyle/>
        <a:p>
          <a:r>
            <a:rPr lang="en-GB"/>
            <a:t>Implementing invite-only and closed-number events</a:t>
          </a:r>
          <a:endParaRPr lang="en-US"/>
        </a:p>
      </dgm:t>
    </dgm:pt>
    <dgm:pt modelId="{3A82BC22-F2A5-4782-BE0D-DC1881F34994}" type="parTrans" cxnId="{ABD562D3-357A-44C2-A341-2FEFCA95818F}">
      <dgm:prSet/>
      <dgm:spPr/>
      <dgm:t>
        <a:bodyPr/>
        <a:lstStyle/>
        <a:p>
          <a:endParaRPr lang="en-US"/>
        </a:p>
      </dgm:t>
    </dgm:pt>
    <dgm:pt modelId="{B904B505-0F24-4860-A835-BB53009662FB}" type="sibTrans" cxnId="{ABD562D3-357A-44C2-A341-2FEFCA95818F}">
      <dgm:prSet phldrT="2" phldr="0"/>
      <dgm:spPr/>
      <dgm:t>
        <a:bodyPr/>
        <a:lstStyle/>
        <a:p>
          <a:r>
            <a:rPr lang="en-US"/>
            <a:t>2</a:t>
          </a:r>
        </a:p>
      </dgm:t>
    </dgm:pt>
    <dgm:pt modelId="{E6A6E34D-36A6-4B15-B3CB-E7585C793366}">
      <dgm:prSet/>
      <dgm:spPr/>
      <dgm:t>
        <a:bodyPr/>
        <a:lstStyle/>
        <a:p>
          <a:r>
            <a:rPr lang="en-GB"/>
            <a:t>Implementing subscription to user accounts</a:t>
          </a:r>
          <a:endParaRPr lang="en-US"/>
        </a:p>
      </dgm:t>
    </dgm:pt>
    <dgm:pt modelId="{BEA32C47-8DC8-401A-95B0-D713ACF1B34A}" type="parTrans" cxnId="{8B22F20E-CC61-4239-B595-E4F0D823C408}">
      <dgm:prSet/>
      <dgm:spPr/>
      <dgm:t>
        <a:bodyPr/>
        <a:lstStyle/>
        <a:p>
          <a:endParaRPr lang="en-US"/>
        </a:p>
      </dgm:t>
    </dgm:pt>
    <dgm:pt modelId="{294E0B7B-6FA6-4D30-8F74-287913426702}" type="sibTrans" cxnId="{8B22F20E-CC61-4239-B595-E4F0D823C408}">
      <dgm:prSet phldrT="3" phldr="0"/>
      <dgm:spPr/>
      <dgm:t>
        <a:bodyPr/>
        <a:lstStyle/>
        <a:p>
          <a:r>
            <a:rPr lang="en-US"/>
            <a:t>3</a:t>
          </a:r>
        </a:p>
      </dgm:t>
    </dgm:pt>
    <dgm:pt modelId="{9FDBC82F-B07B-45DE-BE1C-E88BA4A08E59}">
      <dgm:prSet/>
      <dgm:spPr/>
      <dgm:t>
        <a:bodyPr/>
        <a:lstStyle/>
        <a:p>
          <a:r>
            <a:rPr lang="en-GB"/>
            <a:t>Adding a marketplace </a:t>
          </a:r>
          <a:endParaRPr lang="en-US"/>
        </a:p>
      </dgm:t>
    </dgm:pt>
    <dgm:pt modelId="{F84B524C-1224-4F54-9975-004521E01000}" type="parTrans" cxnId="{78C1E344-79A1-476B-851A-CAD64F580607}">
      <dgm:prSet/>
      <dgm:spPr/>
      <dgm:t>
        <a:bodyPr/>
        <a:lstStyle/>
        <a:p>
          <a:endParaRPr lang="en-US"/>
        </a:p>
      </dgm:t>
    </dgm:pt>
    <dgm:pt modelId="{4881F4F0-3021-4B29-9161-FE3126A1A1D4}" type="sibTrans" cxnId="{78C1E344-79A1-476B-851A-CAD64F580607}">
      <dgm:prSet phldrT="4" phldr="0"/>
      <dgm:spPr/>
      <dgm:t>
        <a:bodyPr/>
        <a:lstStyle/>
        <a:p>
          <a:r>
            <a:rPr lang="en-US"/>
            <a:t>4</a:t>
          </a:r>
        </a:p>
      </dgm:t>
    </dgm:pt>
    <dgm:pt modelId="{FD9FAD41-23CF-4114-9EF4-CEC156DF310D}" type="pres">
      <dgm:prSet presAssocID="{83B218BA-1442-418F-810D-7BDA6212EF93}" presName="Name0" presStyleCnt="0">
        <dgm:presLayoutVars>
          <dgm:animLvl val="lvl"/>
          <dgm:resizeHandles val="exact"/>
        </dgm:presLayoutVars>
      </dgm:prSet>
      <dgm:spPr/>
    </dgm:pt>
    <dgm:pt modelId="{82513541-74A9-4DEE-B12F-6332E0569C38}" type="pres">
      <dgm:prSet presAssocID="{FB92DFC0-0723-486A-B8F1-EB577BE56A7B}" presName="compositeNode" presStyleCnt="0">
        <dgm:presLayoutVars>
          <dgm:bulletEnabled val="1"/>
        </dgm:presLayoutVars>
      </dgm:prSet>
      <dgm:spPr/>
    </dgm:pt>
    <dgm:pt modelId="{B1FE627D-83D3-4722-89CA-EB273F2B8361}" type="pres">
      <dgm:prSet presAssocID="{FB92DFC0-0723-486A-B8F1-EB577BE56A7B}" presName="bgRect" presStyleLbl="bgAccFollowNode1" presStyleIdx="0" presStyleCnt="4"/>
      <dgm:spPr/>
    </dgm:pt>
    <dgm:pt modelId="{80067679-8260-424F-BCAE-24599B130AA0}" type="pres">
      <dgm:prSet presAssocID="{5E2E23F3-D0FE-469A-AFCF-2680A40E6E46}" presName="sibTransNodeCircle" presStyleLbl="alignNode1" presStyleIdx="0" presStyleCnt="8">
        <dgm:presLayoutVars>
          <dgm:chMax val="0"/>
          <dgm:bulletEnabled/>
        </dgm:presLayoutVars>
      </dgm:prSet>
      <dgm:spPr/>
    </dgm:pt>
    <dgm:pt modelId="{AF4FB0C3-AE8F-42B6-80B2-282154FF3705}" type="pres">
      <dgm:prSet presAssocID="{FB92DFC0-0723-486A-B8F1-EB577BE56A7B}" presName="bottomLine" presStyleLbl="alignNode1" presStyleIdx="1" presStyleCnt="8">
        <dgm:presLayoutVars/>
      </dgm:prSet>
      <dgm:spPr/>
    </dgm:pt>
    <dgm:pt modelId="{C9D3A837-2A53-4D41-82B1-3E571CA5CB0D}" type="pres">
      <dgm:prSet presAssocID="{FB92DFC0-0723-486A-B8F1-EB577BE56A7B}" presName="nodeText" presStyleLbl="bgAccFollowNode1" presStyleIdx="0" presStyleCnt="4">
        <dgm:presLayoutVars>
          <dgm:bulletEnabled val="1"/>
        </dgm:presLayoutVars>
      </dgm:prSet>
      <dgm:spPr/>
    </dgm:pt>
    <dgm:pt modelId="{46134222-02E3-4BAF-A46F-A553E8B259C2}" type="pres">
      <dgm:prSet presAssocID="{5E2E23F3-D0FE-469A-AFCF-2680A40E6E46}" presName="sibTrans" presStyleCnt="0"/>
      <dgm:spPr/>
    </dgm:pt>
    <dgm:pt modelId="{F12E11C1-F93A-4497-B748-87D5341EDA71}" type="pres">
      <dgm:prSet presAssocID="{F85B6178-74EB-44E6-813B-A25C177EF76B}" presName="compositeNode" presStyleCnt="0">
        <dgm:presLayoutVars>
          <dgm:bulletEnabled val="1"/>
        </dgm:presLayoutVars>
      </dgm:prSet>
      <dgm:spPr/>
    </dgm:pt>
    <dgm:pt modelId="{3F1D3E17-9542-4CD9-8E77-BBCEEDF3D285}" type="pres">
      <dgm:prSet presAssocID="{F85B6178-74EB-44E6-813B-A25C177EF76B}" presName="bgRect" presStyleLbl="bgAccFollowNode1" presStyleIdx="1" presStyleCnt="4"/>
      <dgm:spPr/>
    </dgm:pt>
    <dgm:pt modelId="{FB542ADA-6990-4C31-9374-C9861174707A}" type="pres">
      <dgm:prSet presAssocID="{B904B505-0F24-4860-A835-BB53009662FB}" presName="sibTransNodeCircle" presStyleLbl="alignNode1" presStyleIdx="2" presStyleCnt="8">
        <dgm:presLayoutVars>
          <dgm:chMax val="0"/>
          <dgm:bulletEnabled/>
        </dgm:presLayoutVars>
      </dgm:prSet>
      <dgm:spPr/>
    </dgm:pt>
    <dgm:pt modelId="{E188BAA1-82B9-4901-8AA4-7204922B9409}" type="pres">
      <dgm:prSet presAssocID="{F85B6178-74EB-44E6-813B-A25C177EF76B}" presName="bottomLine" presStyleLbl="alignNode1" presStyleIdx="3" presStyleCnt="8">
        <dgm:presLayoutVars/>
      </dgm:prSet>
      <dgm:spPr/>
    </dgm:pt>
    <dgm:pt modelId="{2CE9F04B-DA70-4EFA-AED0-17173AE8AE46}" type="pres">
      <dgm:prSet presAssocID="{F85B6178-74EB-44E6-813B-A25C177EF76B}" presName="nodeText" presStyleLbl="bgAccFollowNode1" presStyleIdx="1" presStyleCnt="4">
        <dgm:presLayoutVars>
          <dgm:bulletEnabled val="1"/>
        </dgm:presLayoutVars>
      </dgm:prSet>
      <dgm:spPr/>
    </dgm:pt>
    <dgm:pt modelId="{90663B01-9BDA-4CF1-BBDD-FEAAD23AF3B1}" type="pres">
      <dgm:prSet presAssocID="{B904B505-0F24-4860-A835-BB53009662FB}" presName="sibTrans" presStyleCnt="0"/>
      <dgm:spPr/>
    </dgm:pt>
    <dgm:pt modelId="{B2EC6E4C-2470-4A9C-968A-916125F9D9F3}" type="pres">
      <dgm:prSet presAssocID="{E6A6E34D-36A6-4B15-B3CB-E7585C793366}" presName="compositeNode" presStyleCnt="0">
        <dgm:presLayoutVars>
          <dgm:bulletEnabled val="1"/>
        </dgm:presLayoutVars>
      </dgm:prSet>
      <dgm:spPr/>
    </dgm:pt>
    <dgm:pt modelId="{205B9A1B-5D46-44C9-AFCA-0DD2E094145E}" type="pres">
      <dgm:prSet presAssocID="{E6A6E34D-36A6-4B15-B3CB-E7585C793366}" presName="bgRect" presStyleLbl="bgAccFollowNode1" presStyleIdx="2" presStyleCnt="4"/>
      <dgm:spPr/>
    </dgm:pt>
    <dgm:pt modelId="{97EE9B73-3DFD-48D2-A655-47680737262B}" type="pres">
      <dgm:prSet presAssocID="{294E0B7B-6FA6-4D30-8F74-287913426702}" presName="sibTransNodeCircle" presStyleLbl="alignNode1" presStyleIdx="4" presStyleCnt="8">
        <dgm:presLayoutVars>
          <dgm:chMax val="0"/>
          <dgm:bulletEnabled/>
        </dgm:presLayoutVars>
      </dgm:prSet>
      <dgm:spPr/>
    </dgm:pt>
    <dgm:pt modelId="{B9441169-DEB6-48A8-9454-9D68B3504CEA}" type="pres">
      <dgm:prSet presAssocID="{E6A6E34D-36A6-4B15-B3CB-E7585C793366}" presName="bottomLine" presStyleLbl="alignNode1" presStyleIdx="5" presStyleCnt="8">
        <dgm:presLayoutVars/>
      </dgm:prSet>
      <dgm:spPr/>
    </dgm:pt>
    <dgm:pt modelId="{B3919201-528A-4D5E-99FA-1765CB7732F1}" type="pres">
      <dgm:prSet presAssocID="{E6A6E34D-36A6-4B15-B3CB-E7585C793366}" presName="nodeText" presStyleLbl="bgAccFollowNode1" presStyleIdx="2" presStyleCnt="4">
        <dgm:presLayoutVars>
          <dgm:bulletEnabled val="1"/>
        </dgm:presLayoutVars>
      </dgm:prSet>
      <dgm:spPr/>
    </dgm:pt>
    <dgm:pt modelId="{AEFB1391-8743-4B6B-982B-96251EBC7B1D}" type="pres">
      <dgm:prSet presAssocID="{294E0B7B-6FA6-4D30-8F74-287913426702}" presName="sibTrans" presStyleCnt="0"/>
      <dgm:spPr/>
    </dgm:pt>
    <dgm:pt modelId="{12C8B2AD-8B7C-404A-B1CC-BD3F55E8D266}" type="pres">
      <dgm:prSet presAssocID="{9FDBC82F-B07B-45DE-BE1C-E88BA4A08E59}" presName="compositeNode" presStyleCnt="0">
        <dgm:presLayoutVars>
          <dgm:bulletEnabled val="1"/>
        </dgm:presLayoutVars>
      </dgm:prSet>
      <dgm:spPr/>
    </dgm:pt>
    <dgm:pt modelId="{5381E34A-4348-401B-BE98-5895FE05C2AC}" type="pres">
      <dgm:prSet presAssocID="{9FDBC82F-B07B-45DE-BE1C-E88BA4A08E59}" presName="bgRect" presStyleLbl="bgAccFollowNode1" presStyleIdx="3" presStyleCnt="4"/>
      <dgm:spPr/>
    </dgm:pt>
    <dgm:pt modelId="{C2DBFA27-53B6-47A4-A141-88CB7DECDDD3}" type="pres">
      <dgm:prSet presAssocID="{4881F4F0-3021-4B29-9161-FE3126A1A1D4}" presName="sibTransNodeCircle" presStyleLbl="alignNode1" presStyleIdx="6" presStyleCnt="8">
        <dgm:presLayoutVars>
          <dgm:chMax val="0"/>
          <dgm:bulletEnabled/>
        </dgm:presLayoutVars>
      </dgm:prSet>
      <dgm:spPr/>
    </dgm:pt>
    <dgm:pt modelId="{14C04831-A3E5-4684-AD38-4C0CF7834087}" type="pres">
      <dgm:prSet presAssocID="{9FDBC82F-B07B-45DE-BE1C-E88BA4A08E59}" presName="bottomLine" presStyleLbl="alignNode1" presStyleIdx="7" presStyleCnt="8">
        <dgm:presLayoutVars/>
      </dgm:prSet>
      <dgm:spPr/>
    </dgm:pt>
    <dgm:pt modelId="{1FD7993C-B7D6-49F8-8B5A-132C97AC5513}" type="pres">
      <dgm:prSet presAssocID="{9FDBC82F-B07B-45DE-BE1C-E88BA4A08E59}" presName="nodeText" presStyleLbl="bgAccFollowNode1" presStyleIdx="3" presStyleCnt="4">
        <dgm:presLayoutVars>
          <dgm:bulletEnabled val="1"/>
        </dgm:presLayoutVars>
      </dgm:prSet>
      <dgm:spPr/>
    </dgm:pt>
  </dgm:ptLst>
  <dgm:cxnLst>
    <dgm:cxn modelId="{8B22F20E-CC61-4239-B595-E4F0D823C408}" srcId="{83B218BA-1442-418F-810D-7BDA6212EF93}" destId="{E6A6E34D-36A6-4B15-B3CB-E7585C793366}" srcOrd="2" destOrd="0" parTransId="{BEA32C47-8DC8-401A-95B0-D713ACF1B34A}" sibTransId="{294E0B7B-6FA6-4D30-8F74-287913426702}"/>
    <dgm:cxn modelId="{96DA1C16-1108-4C44-BCC7-A687321B437C}" type="presOf" srcId="{FB92DFC0-0723-486A-B8F1-EB577BE56A7B}" destId="{B1FE627D-83D3-4722-89CA-EB273F2B8361}" srcOrd="0" destOrd="0" presId="urn:microsoft.com/office/officeart/2016/7/layout/BasicLinearProcessNumbered"/>
    <dgm:cxn modelId="{A58B4D17-3182-4B97-B354-B96BAF015BD5}" type="presOf" srcId="{FB92DFC0-0723-486A-B8F1-EB577BE56A7B}" destId="{C9D3A837-2A53-4D41-82B1-3E571CA5CB0D}" srcOrd="1" destOrd="0" presId="urn:microsoft.com/office/officeart/2016/7/layout/BasicLinearProcessNumbered"/>
    <dgm:cxn modelId="{36D85225-E62A-4BD6-BD6A-7DA1A4602D41}" type="presOf" srcId="{E6A6E34D-36A6-4B15-B3CB-E7585C793366}" destId="{205B9A1B-5D46-44C9-AFCA-0DD2E094145E}" srcOrd="0" destOrd="0" presId="urn:microsoft.com/office/officeart/2016/7/layout/BasicLinearProcessNumbered"/>
    <dgm:cxn modelId="{6083B729-BEC2-4369-940E-B47CFDB95B6C}" type="presOf" srcId="{4881F4F0-3021-4B29-9161-FE3126A1A1D4}" destId="{C2DBFA27-53B6-47A4-A141-88CB7DECDDD3}" srcOrd="0" destOrd="0" presId="urn:microsoft.com/office/officeart/2016/7/layout/BasicLinearProcessNumbered"/>
    <dgm:cxn modelId="{DEC9A137-1876-438C-B33B-74FADF489936}" type="presOf" srcId="{E6A6E34D-36A6-4B15-B3CB-E7585C793366}" destId="{B3919201-528A-4D5E-99FA-1765CB7732F1}" srcOrd="1" destOrd="0" presId="urn:microsoft.com/office/officeart/2016/7/layout/BasicLinearProcessNumbered"/>
    <dgm:cxn modelId="{D5C8BF5F-34ED-4E49-ADB4-96B261BEBFE2}" srcId="{83B218BA-1442-418F-810D-7BDA6212EF93}" destId="{FB92DFC0-0723-486A-B8F1-EB577BE56A7B}" srcOrd="0" destOrd="0" parTransId="{29B96E21-E3C4-4A27-9220-764577BD40BA}" sibTransId="{5E2E23F3-D0FE-469A-AFCF-2680A40E6E46}"/>
    <dgm:cxn modelId="{53471443-8223-4519-A3E7-00A835532B1F}" type="presOf" srcId="{9FDBC82F-B07B-45DE-BE1C-E88BA4A08E59}" destId="{5381E34A-4348-401B-BE98-5895FE05C2AC}" srcOrd="0" destOrd="0" presId="urn:microsoft.com/office/officeart/2016/7/layout/BasicLinearProcessNumbered"/>
    <dgm:cxn modelId="{78C1E344-79A1-476B-851A-CAD64F580607}" srcId="{83B218BA-1442-418F-810D-7BDA6212EF93}" destId="{9FDBC82F-B07B-45DE-BE1C-E88BA4A08E59}" srcOrd="3" destOrd="0" parTransId="{F84B524C-1224-4F54-9975-004521E01000}" sibTransId="{4881F4F0-3021-4B29-9161-FE3126A1A1D4}"/>
    <dgm:cxn modelId="{4BA3B375-6306-4CEE-82D7-854C21E979DD}" type="presOf" srcId="{5E2E23F3-D0FE-469A-AFCF-2680A40E6E46}" destId="{80067679-8260-424F-BCAE-24599B130AA0}" srcOrd="0" destOrd="0" presId="urn:microsoft.com/office/officeart/2016/7/layout/BasicLinearProcessNumbered"/>
    <dgm:cxn modelId="{7F821658-2253-47D3-BB1F-F9FA4CE37DBD}" type="presOf" srcId="{F85B6178-74EB-44E6-813B-A25C177EF76B}" destId="{2CE9F04B-DA70-4EFA-AED0-17173AE8AE46}" srcOrd="1" destOrd="0" presId="urn:microsoft.com/office/officeart/2016/7/layout/BasicLinearProcessNumbered"/>
    <dgm:cxn modelId="{85853C87-85D3-4D2F-9BA5-195D50F5696D}" type="presOf" srcId="{83B218BA-1442-418F-810D-7BDA6212EF93}" destId="{FD9FAD41-23CF-4114-9EF4-CEC156DF310D}" srcOrd="0" destOrd="0" presId="urn:microsoft.com/office/officeart/2016/7/layout/BasicLinearProcessNumbered"/>
    <dgm:cxn modelId="{77E91BC9-1720-4706-8AAC-E2DE66F7F7B6}" type="presOf" srcId="{9FDBC82F-B07B-45DE-BE1C-E88BA4A08E59}" destId="{1FD7993C-B7D6-49F8-8B5A-132C97AC5513}" srcOrd="1" destOrd="0" presId="urn:microsoft.com/office/officeart/2016/7/layout/BasicLinearProcessNumbered"/>
    <dgm:cxn modelId="{9087F1CA-FF8E-4DCC-B429-5633540A837D}" type="presOf" srcId="{294E0B7B-6FA6-4D30-8F74-287913426702}" destId="{97EE9B73-3DFD-48D2-A655-47680737262B}" srcOrd="0" destOrd="0" presId="urn:microsoft.com/office/officeart/2016/7/layout/BasicLinearProcessNumbered"/>
    <dgm:cxn modelId="{82FB0DD1-13EA-4162-9C25-7B2A14CEF1B1}" type="presOf" srcId="{B904B505-0F24-4860-A835-BB53009662FB}" destId="{FB542ADA-6990-4C31-9374-C9861174707A}" srcOrd="0" destOrd="0" presId="urn:microsoft.com/office/officeart/2016/7/layout/BasicLinearProcessNumbered"/>
    <dgm:cxn modelId="{ABD562D3-357A-44C2-A341-2FEFCA95818F}" srcId="{83B218BA-1442-418F-810D-7BDA6212EF93}" destId="{F85B6178-74EB-44E6-813B-A25C177EF76B}" srcOrd="1" destOrd="0" parTransId="{3A82BC22-F2A5-4782-BE0D-DC1881F34994}" sibTransId="{B904B505-0F24-4860-A835-BB53009662FB}"/>
    <dgm:cxn modelId="{B16ED3F6-05DD-4E23-8ECE-D0D9F1E727CE}" type="presOf" srcId="{F85B6178-74EB-44E6-813B-A25C177EF76B}" destId="{3F1D3E17-9542-4CD9-8E77-BBCEEDF3D285}" srcOrd="0" destOrd="0" presId="urn:microsoft.com/office/officeart/2016/7/layout/BasicLinearProcessNumbered"/>
    <dgm:cxn modelId="{1E623C91-01AA-42AB-9857-F08C583160A1}" type="presParOf" srcId="{FD9FAD41-23CF-4114-9EF4-CEC156DF310D}" destId="{82513541-74A9-4DEE-B12F-6332E0569C38}" srcOrd="0" destOrd="0" presId="urn:microsoft.com/office/officeart/2016/7/layout/BasicLinearProcessNumbered"/>
    <dgm:cxn modelId="{A96D16F4-E093-48CD-AA39-29A8E0157A85}" type="presParOf" srcId="{82513541-74A9-4DEE-B12F-6332E0569C38}" destId="{B1FE627D-83D3-4722-89CA-EB273F2B8361}" srcOrd="0" destOrd="0" presId="urn:microsoft.com/office/officeart/2016/7/layout/BasicLinearProcessNumbered"/>
    <dgm:cxn modelId="{725173B8-23C6-416C-A87C-3C32C8BA4E5F}" type="presParOf" srcId="{82513541-74A9-4DEE-B12F-6332E0569C38}" destId="{80067679-8260-424F-BCAE-24599B130AA0}" srcOrd="1" destOrd="0" presId="urn:microsoft.com/office/officeart/2016/7/layout/BasicLinearProcessNumbered"/>
    <dgm:cxn modelId="{A04A2B37-37B7-478C-AC6E-F636BD8EE404}" type="presParOf" srcId="{82513541-74A9-4DEE-B12F-6332E0569C38}" destId="{AF4FB0C3-AE8F-42B6-80B2-282154FF3705}" srcOrd="2" destOrd="0" presId="urn:microsoft.com/office/officeart/2016/7/layout/BasicLinearProcessNumbered"/>
    <dgm:cxn modelId="{F5F100A7-17C6-4EA9-BC69-27377A553157}" type="presParOf" srcId="{82513541-74A9-4DEE-B12F-6332E0569C38}" destId="{C9D3A837-2A53-4D41-82B1-3E571CA5CB0D}" srcOrd="3" destOrd="0" presId="urn:microsoft.com/office/officeart/2016/7/layout/BasicLinearProcessNumbered"/>
    <dgm:cxn modelId="{09354F9F-8B1F-41D7-896D-D1E7B4F5FB09}" type="presParOf" srcId="{FD9FAD41-23CF-4114-9EF4-CEC156DF310D}" destId="{46134222-02E3-4BAF-A46F-A553E8B259C2}" srcOrd="1" destOrd="0" presId="urn:microsoft.com/office/officeart/2016/7/layout/BasicLinearProcessNumbered"/>
    <dgm:cxn modelId="{A116B11A-FF7B-443B-B04F-7CDFBD31BA77}" type="presParOf" srcId="{FD9FAD41-23CF-4114-9EF4-CEC156DF310D}" destId="{F12E11C1-F93A-4497-B748-87D5341EDA71}" srcOrd="2" destOrd="0" presId="urn:microsoft.com/office/officeart/2016/7/layout/BasicLinearProcessNumbered"/>
    <dgm:cxn modelId="{FA6D664C-477D-4E60-8CB3-90465E9BD446}" type="presParOf" srcId="{F12E11C1-F93A-4497-B748-87D5341EDA71}" destId="{3F1D3E17-9542-4CD9-8E77-BBCEEDF3D285}" srcOrd="0" destOrd="0" presId="urn:microsoft.com/office/officeart/2016/7/layout/BasicLinearProcessNumbered"/>
    <dgm:cxn modelId="{194B1330-514E-4FF9-A6B4-F899B07BCE30}" type="presParOf" srcId="{F12E11C1-F93A-4497-B748-87D5341EDA71}" destId="{FB542ADA-6990-4C31-9374-C9861174707A}" srcOrd="1" destOrd="0" presId="urn:microsoft.com/office/officeart/2016/7/layout/BasicLinearProcessNumbered"/>
    <dgm:cxn modelId="{98681CCF-ABD8-4C97-AF9A-ADE4906C33DF}" type="presParOf" srcId="{F12E11C1-F93A-4497-B748-87D5341EDA71}" destId="{E188BAA1-82B9-4901-8AA4-7204922B9409}" srcOrd="2" destOrd="0" presId="urn:microsoft.com/office/officeart/2016/7/layout/BasicLinearProcessNumbered"/>
    <dgm:cxn modelId="{DF9C773E-A6CD-4114-878B-D9503B968D79}" type="presParOf" srcId="{F12E11C1-F93A-4497-B748-87D5341EDA71}" destId="{2CE9F04B-DA70-4EFA-AED0-17173AE8AE46}" srcOrd="3" destOrd="0" presId="urn:microsoft.com/office/officeart/2016/7/layout/BasicLinearProcessNumbered"/>
    <dgm:cxn modelId="{8E795247-0525-42E9-AC34-8DC41AA9853A}" type="presParOf" srcId="{FD9FAD41-23CF-4114-9EF4-CEC156DF310D}" destId="{90663B01-9BDA-4CF1-BBDD-FEAAD23AF3B1}" srcOrd="3" destOrd="0" presId="urn:microsoft.com/office/officeart/2016/7/layout/BasicLinearProcessNumbered"/>
    <dgm:cxn modelId="{D2EECC1A-1B9C-4A01-9351-8173173663E7}" type="presParOf" srcId="{FD9FAD41-23CF-4114-9EF4-CEC156DF310D}" destId="{B2EC6E4C-2470-4A9C-968A-916125F9D9F3}" srcOrd="4" destOrd="0" presId="urn:microsoft.com/office/officeart/2016/7/layout/BasicLinearProcessNumbered"/>
    <dgm:cxn modelId="{4551E14F-A673-4FE8-A99B-484BDBDA1838}" type="presParOf" srcId="{B2EC6E4C-2470-4A9C-968A-916125F9D9F3}" destId="{205B9A1B-5D46-44C9-AFCA-0DD2E094145E}" srcOrd="0" destOrd="0" presId="urn:microsoft.com/office/officeart/2016/7/layout/BasicLinearProcessNumbered"/>
    <dgm:cxn modelId="{BF797533-0F5D-4D38-8001-34EAEFC0887B}" type="presParOf" srcId="{B2EC6E4C-2470-4A9C-968A-916125F9D9F3}" destId="{97EE9B73-3DFD-48D2-A655-47680737262B}" srcOrd="1" destOrd="0" presId="urn:microsoft.com/office/officeart/2016/7/layout/BasicLinearProcessNumbered"/>
    <dgm:cxn modelId="{33A561E0-DAF7-467C-8B9C-CF5B17FDF3B9}" type="presParOf" srcId="{B2EC6E4C-2470-4A9C-968A-916125F9D9F3}" destId="{B9441169-DEB6-48A8-9454-9D68B3504CEA}" srcOrd="2" destOrd="0" presId="urn:microsoft.com/office/officeart/2016/7/layout/BasicLinearProcessNumbered"/>
    <dgm:cxn modelId="{81B55856-31B2-4E0B-A023-DF6EBEF346DA}" type="presParOf" srcId="{B2EC6E4C-2470-4A9C-968A-916125F9D9F3}" destId="{B3919201-528A-4D5E-99FA-1765CB7732F1}" srcOrd="3" destOrd="0" presId="urn:microsoft.com/office/officeart/2016/7/layout/BasicLinearProcessNumbered"/>
    <dgm:cxn modelId="{913121D5-7E5E-46D5-8806-C9129C98A818}" type="presParOf" srcId="{FD9FAD41-23CF-4114-9EF4-CEC156DF310D}" destId="{AEFB1391-8743-4B6B-982B-96251EBC7B1D}" srcOrd="5" destOrd="0" presId="urn:microsoft.com/office/officeart/2016/7/layout/BasicLinearProcessNumbered"/>
    <dgm:cxn modelId="{92280457-D0AD-4701-BD92-B4D19F68D60D}" type="presParOf" srcId="{FD9FAD41-23CF-4114-9EF4-CEC156DF310D}" destId="{12C8B2AD-8B7C-404A-B1CC-BD3F55E8D266}" srcOrd="6" destOrd="0" presId="urn:microsoft.com/office/officeart/2016/7/layout/BasicLinearProcessNumbered"/>
    <dgm:cxn modelId="{6FA9DCE6-3467-4157-9E22-144610085476}" type="presParOf" srcId="{12C8B2AD-8B7C-404A-B1CC-BD3F55E8D266}" destId="{5381E34A-4348-401B-BE98-5895FE05C2AC}" srcOrd="0" destOrd="0" presId="urn:microsoft.com/office/officeart/2016/7/layout/BasicLinearProcessNumbered"/>
    <dgm:cxn modelId="{34C01E36-D3E8-4A51-A766-23F9AF932B4C}" type="presParOf" srcId="{12C8B2AD-8B7C-404A-B1CC-BD3F55E8D266}" destId="{C2DBFA27-53B6-47A4-A141-88CB7DECDDD3}" srcOrd="1" destOrd="0" presId="urn:microsoft.com/office/officeart/2016/7/layout/BasicLinearProcessNumbered"/>
    <dgm:cxn modelId="{0593D5A5-63B0-4482-BBCB-541EDA57E679}" type="presParOf" srcId="{12C8B2AD-8B7C-404A-B1CC-BD3F55E8D266}" destId="{14C04831-A3E5-4684-AD38-4C0CF7834087}" srcOrd="2" destOrd="0" presId="urn:microsoft.com/office/officeart/2016/7/layout/BasicLinearProcessNumbered"/>
    <dgm:cxn modelId="{AE3DE526-14E3-4C4F-9CFB-566B128550F2}" type="presParOf" srcId="{12C8B2AD-8B7C-404A-B1CC-BD3F55E8D266}" destId="{1FD7993C-B7D6-49F8-8B5A-132C97AC5513}" srcOrd="3" destOrd="0" presId="urn:microsoft.com/office/officeart/2016/7/layout/BasicLinear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2662BE-4E53-4EAE-A23C-D64CACB7C402}">
      <dsp:nvSpPr>
        <dsp:cNvPr id="0" name=""/>
        <dsp:cNvSpPr/>
      </dsp:nvSpPr>
      <dsp:spPr>
        <a:xfrm>
          <a:off x="4786" y="469119"/>
          <a:ext cx="659378" cy="65937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t="-1000" b="-1000"/>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9C6CF91-7507-47FA-9677-BA33F1C92BC0}">
      <dsp:nvSpPr>
        <dsp:cNvPr id="0" name=""/>
        <dsp:cNvSpPr/>
      </dsp:nvSpPr>
      <dsp:spPr>
        <a:xfrm>
          <a:off x="4786" y="1243610"/>
          <a:ext cx="1883939" cy="2825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11200">
            <a:lnSpc>
              <a:spcPct val="100000"/>
            </a:lnSpc>
            <a:spcBef>
              <a:spcPct val="0"/>
            </a:spcBef>
            <a:spcAft>
              <a:spcPct val="35000"/>
            </a:spcAft>
            <a:buNone/>
            <a:defRPr b="1"/>
          </a:pPr>
          <a:r>
            <a:rPr lang="en-GB" sz="1600" kern="1200"/>
            <a:t>Google Firebase:</a:t>
          </a:r>
          <a:endParaRPr lang="en-US" sz="1600" kern="1200"/>
        </a:p>
      </dsp:txBody>
      <dsp:txXfrm>
        <a:off x="4786" y="1243610"/>
        <a:ext cx="1883939" cy="282590"/>
      </dsp:txXfrm>
    </dsp:sp>
    <dsp:sp modelId="{BA7CFA3E-7FD9-40F5-8275-F4426DE65B6B}">
      <dsp:nvSpPr>
        <dsp:cNvPr id="0" name=""/>
        <dsp:cNvSpPr/>
      </dsp:nvSpPr>
      <dsp:spPr>
        <a:xfrm>
          <a:off x="4786" y="1579742"/>
          <a:ext cx="1883939" cy="15664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33400">
            <a:lnSpc>
              <a:spcPct val="100000"/>
            </a:lnSpc>
            <a:spcBef>
              <a:spcPct val="0"/>
            </a:spcBef>
            <a:spcAft>
              <a:spcPct val="35000"/>
            </a:spcAft>
            <a:buNone/>
          </a:pPr>
          <a:r>
            <a:rPr lang="en-GB" sz="1200" kern="1200"/>
            <a:t>Firebase authentication:</a:t>
          </a:r>
          <a:endParaRPr lang="en-US" sz="1200" kern="1200"/>
        </a:p>
        <a:p>
          <a:pPr marL="114300" lvl="1" indent="-114300" algn="l" defTabSz="533400">
            <a:lnSpc>
              <a:spcPct val="90000"/>
            </a:lnSpc>
            <a:spcBef>
              <a:spcPct val="0"/>
            </a:spcBef>
            <a:spcAft>
              <a:spcPct val="15000"/>
            </a:spcAft>
            <a:buChar char="•"/>
          </a:pPr>
          <a:r>
            <a:rPr lang="en-GB" sz="1200" kern="1200"/>
            <a:t>Email and password</a:t>
          </a:r>
          <a:endParaRPr lang="en-US" sz="1200" kern="1200"/>
        </a:p>
        <a:p>
          <a:pPr marL="114300" lvl="1" indent="-114300" algn="l" defTabSz="533400">
            <a:lnSpc>
              <a:spcPct val="90000"/>
            </a:lnSpc>
            <a:spcBef>
              <a:spcPct val="0"/>
            </a:spcBef>
            <a:spcAft>
              <a:spcPct val="15000"/>
            </a:spcAft>
            <a:buChar char="•"/>
          </a:pPr>
          <a:r>
            <a:rPr lang="en-GB" sz="1200" kern="1200"/>
            <a:t>Google login</a:t>
          </a:r>
          <a:endParaRPr lang="en-US" sz="1200" kern="1200"/>
        </a:p>
        <a:p>
          <a:pPr marL="114300" lvl="1" indent="-114300" algn="l" defTabSz="533400">
            <a:lnSpc>
              <a:spcPct val="90000"/>
            </a:lnSpc>
            <a:spcBef>
              <a:spcPct val="0"/>
            </a:spcBef>
            <a:spcAft>
              <a:spcPct val="15000"/>
            </a:spcAft>
            <a:buChar char="•"/>
          </a:pPr>
          <a:r>
            <a:rPr lang="en-GB" sz="1200" kern="1200"/>
            <a:t>Guest login</a:t>
          </a:r>
          <a:endParaRPr lang="en-US" sz="1200" kern="1200"/>
        </a:p>
        <a:p>
          <a:pPr marL="0" lvl="0" indent="0" algn="l" defTabSz="533400">
            <a:lnSpc>
              <a:spcPct val="100000"/>
            </a:lnSpc>
            <a:spcBef>
              <a:spcPct val="0"/>
            </a:spcBef>
            <a:spcAft>
              <a:spcPct val="35000"/>
            </a:spcAft>
            <a:buNone/>
          </a:pPr>
          <a:r>
            <a:rPr lang="en-GB" sz="1200" kern="1200"/>
            <a:t>Firebase storage</a:t>
          </a:r>
          <a:endParaRPr lang="en-US" sz="1200" kern="1200"/>
        </a:p>
        <a:p>
          <a:pPr marL="0" lvl="0" indent="0" algn="l" defTabSz="533400">
            <a:lnSpc>
              <a:spcPct val="100000"/>
            </a:lnSpc>
            <a:spcBef>
              <a:spcPct val="0"/>
            </a:spcBef>
            <a:spcAft>
              <a:spcPct val="35000"/>
            </a:spcAft>
            <a:buNone/>
          </a:pPr>
          <a:r>
            <a:rPr lang="en-GB" sz="1200" kern="1200"/>
            <a:t>Firebase database</a:t>
          </a:r>
          <a:endParaRPr lang="en-US" sz="1200" kern="1200"/>
        </a:p>
        <a:p>
          <a:pPr marL="0" lvl="0" indent="0" algn="l" defTabSz="533400">
            <a:lnSpc>
              <a:spcPct val="100000"/>
            </a:lnSpc>
            <a:spcBef>
              <a:spcPct val="0"/>
            </a:spcBef>
            <a:spcAft>
              <a:spcPct val="35000"/>
            </a:spcAft>
            <a:buNone/>
          </a:pPr>
          <a:r>
            <a:rPr lang="en-GB" sz="1200" kern="1200"/>
            <a:t>Firebase dynamic links</a:t>
          </a:r>
          <a:endParaRPr lang="en-US" sz="1200" kern="1200"/>
        </a:p>
      </dsp:txBody>
      <dsp:txXfrm>
        <a:off x="4786" y="1579742"/>
        <a:ext cx="1883939" cy="1566404"/>
      </dsp:txXfrm>
    </dsp:sp>
    <dsp:sp modelId="{D918DF61-10B1-4F24-84E2-ED5B383C1B7D}">
      <dsp:nvSpPr>
        <dsp:cNvPr id="0" name=""/>
        <dsp:cNvSpPr/>
      </dsp:nvSpPr>
      <dsp:spPr>
        <a:xfrm>
          <a:off x="2218415" y="469119"/>
          <a:ext cx="659378" cy="65937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9F2BB63-240B-4EAB-90A2-5BE38DB89542}">
      <dsp:nvSpPr>
        <dsp:cNvPr id="0" name=""/>
        <dsp:cNvSpPr/>
      </dsp:nvSpPr>
      <dsp:spPr>
        <a:xfrm>
          <a:off x="2218415" y="1243610"/>
          <a:ext cx="1883939" cy="2825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11200">
            <a:lnSpc>
              <a:spcPct val="100000"/>
            </a:lnSpc>
            <a:spcBef>
              <a:spcPct val="0"/>
            </a:spcBef>
            <a:spcAft>
              <a:spcPct val="35000"/>
            </a:spcAft>
            <a:buNone/>
            <a:defRPr b="1"/>
          </a:pPr>
          <a:r>
            <a:rPr lang="en-GB" sz="1600" kern="1200"/>
            <a:t>Google Places API</a:t>
          </a:r>
          <a:endParaRPr lang="en-US" sz="1600" kern="1200"/>
        </a:p>
      </dsp:txBody>
      <dsp:txXfrm>
        <a:off x="2218415" y="1243610"/>
        <a:ext cx="1883939" cy="282590"/>
      </dsp:txXfrm>
    </dsp:sp>
    <dsp:sp modelId="{9C7AE690-336E-4888-AE0D-C6BB97C9DD18}">
      <dsp:nvSpPr>
        <dsp:cNvPr id="0" name=""/>
        <dsp:cNvSpPr/>
      </dsp:nvSpPr>
      <dsp:spPr>
        <a:xfrm>
          <a:off x="2218415" y="1579742"/>
          <a:ext cx="1883939" cy="15664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33400">
            <a:lnSpc>
              <a:spcPct val="100000"/>
            </a:lnSpc>
            <a:spcBef>
              <a:spcPct val="0"/>
            </a:spcBef>
            <a:spcAft>
              <a:spcPct val="35000"/>
            </a:spcAft>
            <a:buNone/>
          </a:pPr>
          <a:r>
            <a:rPr lang="en-GB" sz="1200" kern="1200"/>
            <a:t>Location search</a:t>
          </a:r>
          <a:endParaRPr lang="en-US" sz="1200" kern="1200"/>
        </a:p>
      </dsp:txBody>
      <dsp:txXfrm>
        <a:off x="2218415" y="1579742"/>
        <a:ext cx="1883939" cy="1566404"/>
      </dsp:txXfrm>
    </dsp:sp>
    <dsp:sp modelId="{253069E3-EFEF-46E9-BF38-8E901C3B19F1}">
      <dsp:nvSpPr>
        <dsp:cNvPr id="0" name=""/>
        <dsp:cNvSpPr/>
      </dsp:nvSpPr>
      <dsp:spPr>
        <a:xfrm>
          <a:off x="4432044" y="469119"/>
          <a:ext cx="659378" cy="65937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B03FAED-5E83-4E12-99CA-0BE4AD287B04}">
      <dsp:nvSpPr>
        <dsp:cNvPr id="0" name=""/>
        <dsp:cNvSpPr/>
      </dsp:nvSpPr>
      <dsp:spPr>
        <a:xfrm>
          <a:off x="4432044" y="1243610"/>
          <a:ext cx="1883939" cy="2825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11200">
            <a:lnSpc>
              <a:spcPct val="100000"/>
            </a:lnSpc>
            <a:spcBef>
              <a:spcPct val="0"/>
            </a:spcBef>
            <a:spcAft>
              <a:spcPct val="35000"/>
            </a:spcAft>
            <a:buNone/>
            <a:defRPr b="1"/>
          </a:pPr>
          <a:r>
            <a:rPr lang="en-GB" sz="1600" kern="1200" dirty="0"/>
            <a:t>Google Maps API</a:t>
          </a:r>
          <a:endParaRPr lang="en-US" sz="1600" kern="1200" dirty="0"/>
        </a:p>
      </dsp:txBody>
      <dsp:txXfrm>
        <a:off x="4432044" y="1243610"/>
        <a:ext cx="1883939" cy="282590"/>
      </dsp:txXfrm>
    </dsp:sp>
    <dsp:sp modelId="{38B52B00-CBA1-485B-BA38-6735F89DC392}">
      <dsp:nvSpPr>
        <dsp:cNvPr id="0" name=""/>
        <dsp:cNvSpPr/>
      </dsp:nvSpPr>
      <dsp:spPr>
        <a:xfrm>
          <a:off x="4432044" y="1579742"/>
          <a:ext cx="1883939" cy="15664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33400">
            <a:lnSpc>
              <a:spcPct val="100000"/>
            </a:lnSpc>
            <a:spcBef>
              <a:spcPct val="0"/>
            </a:spcBef>
            <a:spcAft>
              <a:spcPct val="35000"/>
            </a:spcAft>
            <a:buNone/>
          </a:pPr>
          <a:r>
            <a:rPr lang="en-US" sz="1200" kern="1200" dirty="0"/>
            <a:t>Map and marker display</a:t>
          </a:r>
        </a:p>
      </dsp:txBody>
      <dsp:txXfrm>
        <a:off x="4432044" y="1579742"/>
        <a:ext cx="1883939" cy="1566404"/>
      </dsp:txXfrm>
    </dsp:sp>
    <dsp:sp modelId="{04B7AAF6-9986-4699-8F97-C8ECFD8A5DA0}">
      <dsp:nvSpPr>
        <dsp:cNvPr id="0" name=""/>
        <dsp:cNvSpPr/>
      </dsp:nvSpPr>
      <dsp:spPr>
        <a:xfrm>
          <a:off x="6645673" y="469119"/>
          <a:ext cx="659378" cy="659378"/>
        </a:xfrm>
        <a:prstGeom prst="rect">
          <a:avLst/>
        </a:prstGeom>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3F13BB6-A29B-4D0B-ADD2-CC2EBC80E1DD}">
      <dsp:nvSpPr>
        <dsp:cNvPr id="0" name=""/>
        <dsp:cNvSpPr/>
      </dsp:nvSpPr>
      <dsp:spPr>
        <a:xfrm>
          <a:off x="6645673" y="1243610"/>
          <a:ext cx="1883939" cy="2825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11200">
            <a:lnSpc>
              <a:spcPct val="100000"/>
            </a:lnSpc>
            <a:spcBef>
              <a:spcPct val="0"/>
            </a:spcBef>
            <a:spcAft>
              <a:spcPct val="35000"/>
            </a:spcAft>
            <a:buNone/>
            <a:defRPr b="1"/>
          </a:pPr>
          <a:r>
            <a:rPr lang="en-US" sz="1600" kern="1200" dirty="0"/>
            <a:t>YouTube API</a:t>
          </a:r>
        </a:p>
      </dsp:txBody>
      <dsp:txXfrm>
        <a:off x="6645673" y="1243610"/>
        <a:ext cx="1883939" cy="282590"/>
      </dsp:txXfrm>
    </dsp:sp>
    <dsp:sp modelId="{8050BDD5-D42F-4017-83CE-0FA3DEBA083B}">
      <dsp:nvSpPr>
        <dsp:cNvPr id="0" name=""/>
        <dsp:cNvSpPr/>
      </dsp:nvSpPr>
      <dsp:spPr>
        <a:xfrm>
          <a:off x="6645673" y="1579742"/>
          <a:ext cx="1883939" cy="15664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33400">
            <a:lnSpc>
              <a:spcPct val="100000"/>
            </a:lnSpc>
            <a:spcBef>
              <a:spcPct val="0"/>
            </a:spcBef>
            <a:spcAft>
              <a:spcPct val="35000"/>
            </a:spcAft>
            <a:buNone/>
          </a:pPr>
          <a:r>
            <a:rPr lang="en-US" sz="1200" kern="1200" dirty="0" err="1"/>
            <a:t>IFrame</a:t>
          </a:r>
          <a:r>
            <a:rPr lang="en-US" sz="1200" kern="1200" dirty="0"/>
            <a:t> player</a:t>
          </a:r>
        </a:p>
      </dsp:txBody>
      <dsp:txXfrm>
        <a:off x="6645673" y="1579742"/>
        <a:ext cx="1883939" cy="156640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940D58-08C6-4A39-9AEF-93E857A9EAF5}">
      <dsp:nvSpPr>
        <dsp:cNvPr id="0" name=""/>
        <dsp:cNvSpPr/>
      </dsp:nvSpPr>
      <dsp:spPr>
        <a:xfrm>
          <a:off x="0" y="435634"/>
          <a:ext cx="4878959" cy="89856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GB" sz="1600" kern="1200" dirty="0"/>
            <a:t>Load speed: depends on the network performances as the majority of assets is stored on the cloud platform Google Firebase</a:t>
          </a:r>
          <a:endParaRPr lang="en-US" sz="1600" kern="1200" dirty="0"/>
        </a:p>
      </dsp:txBody>
      <dsp:txXfrm>
        <a:off x="43864" y="479498"/>
        <a:ext cx="4791231" cy="810832"/>
      </dsp:txXfrm>
    </dsp:sp>
    <dsp:sp modelId="{C3597D57-466B-4ED7-B897-ACC6A1783DC6}">
      <dsp:nvSpPr>
        <dsp:cNvPr id="0" name=""/>
        <dsp:cNvSpPr/>
      </dsp:nvSpPr>
      <dsp:spPr>
        <a:xfrm>
          <a:off x="0" y="1380275"/>
          <a:ext cx="4878959" cy="89856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GB" sz="1600" kern="1200" dirty="0"/>
            <a:t>Devices: supports different devices, both smartphones and tablets</a:t>
          </a:r>
          <a:endParaRPr lang="en-US" sz="1600" kern="1200" dirty="0"/>
        </a:p>
      </dsp:txBody>
      <dsp:txXfrm>
        <a:off x="43864" y="1424139"/>
        <a:ext cx="4791231" cy="810832"/>
      </dsp:txXfrm>
    </dsp:sp>
    <dsp:sp modelId="{9875D946-882D-4DF0-9582-099E75D965D9}">
      <dsp:nvSpPr>
        <dsp:cNvPr id="0" name=""/>
        <dsp:cNvSpPr/>
      </dsp:nvSpPr>
      <dsp:spPr>
        <a:xfrm>
          <a:off x="0" y="2324914"/>
          <a:ext cx="4878959" cy="89856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GB" sz="1600" kern="1200"/>
            <a:t>Operating systems: supports both Android and iOS operating systems</a:t>
          </a:r>
          <a:endParaRPr lang="en-US" sz="1600" kern="1200"/>
        </a:p>
      </dsp:txBody>
      <dsp:txXfrm>
        <a:off x="43864" y="2368778"/>
        <a:ext cx="4791231" cy="810832"/>
      </dsp:txXfrm>
    </dsp:sp>
    <dsp:sp modelId="{C627266B-72C7-4690-9402-C1B4151A2CC0}">
      <dsp:nvSpPr>
        <dsp:cNvPr id="0" name=""/>
        <dsp:cNvSpPr/>
      </dsp:nvSpPr>
      <dsp:spPr>
        <a:xfrm>
          <a:off x="0" y="3269555"/>
          <a:ext cx="4878959" cy="89856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GB" sz="1600" kern="1200"/>
            <a:t>Permissions: only storage (reading mode) and geolocation permissions required</a:t>
          </a:r>
          <a:endParaRPr lang="en-US" sz="1600" kern="1200"/>
        </a:p>
      </dsp:txBody>
      <dsp:txXfrm>
        <a:off x="43864" y="3313419"/>
        <a:ext cx="4791231" cy="81083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57CA6E-29DD-4B98-B845-65D5C66BB5A7}">
      <dsp:nvSpPr>
        <dsp:cNvPr id="0" name=""/>
        <dsp:cNvSpPr/>
      </dsp:nvSpPr>
      <dsp:spPr>
        <a:xfrm>
          <a:off x="2667" y="191683"/>
          <a:ext cx="2600324" cy="432000"/>
        </a:xfrm>
        <a:prstGeom prst="rect">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en-GB" sz="1500" kern="1200"/>
            <a:t>Unit testing:</a:t>
          </a:r>
          <a:endParaRPr lang="en-US" sz="1500" kern="1200"/>
        </a:p>
      </dsp:txBody>
      <dsp:txXfrm>
        <a:off x="2667" y="191683"/>
        <a:ext cx="2600324" cy="432000"/>
      </dsp:txXfrm>
    </dsp:sp>
    <dsp:sp modelId="{9172AD1F-74FB-4978-86EC-9F3123916EA0}">
      <dsp:nvSpPr>
        <dsp:cNvPr id="0" name=""/>
        <dsp:cNvSpPr/>
      </dsp:nvSpPr>
      <dsp:spPr>
        <a:xfrm>
          <a:off x="2667" y="623683"/>
          <a:ext cx="2600324" cy="2799900"/>
        </a:xfrm>
        <a:prstGeom prst="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en-GB" sz="1500" kern="1200"/>
            <a:t>Login function: email and password, guest and Google login</a:t>
          </a:r>
          <a:endParaRPr lang="en-US" sz="1500" kern="1200"/>
        </a:p>
        <a:p>
          <a:pPr marL="114300" lvl="1" indent="-114300" algn="l" defTabSz="666750">
            <a:lnSpc>
              <a:spcPct val="90000"/>
            </a:lnSpc>
            <a:spcBef>
              <a:spcPct val="0"/>
            </a:spcBef>
            <a:spcAft>
              <a:spcPct val="15000"/>
            </a:spcAft>
            <a:buChar char="•"/>
          </a:pPr>
          <a:r>
            <a:rPr lang="en-GB" sz="1500" kern="1200"/>
            <a:t>Logout function</a:t>
          </a:r>
          <a:endParaRPr lang="en-US" sz="1500" kern="1200"/>
        </a:p>
        <a:p>
          <a:pPr marL="114300" lvl="1" indent="-114300" algn="l" defTabSz="666750">
            <a:lnSpc>
              <a:spcPct val="90000"/>
            </a:lnSpc>
            <a:spcBef>
              <a:spcPct val="0"/>
            </a:spcBef>
            <a:spcAft>
              <a:spcPct val="15000"/>
            </a:spcAft>
            <a:buChar char="•"/>
          </a:pPr>
          <a:r>
            <a:rPr lang="en-GB" sz="1500" kern="1200"/>
            <a:t>Register function</a:t>
          </a:r>
          <a:endParaRPr lang="en-US" sz="1500" kern="1200"/>
        </a:p>
        <a:p>
          <a:pPr marL="114300" lvl="1" indent="-114300" algn="l" defTabSz="666750">
            <a:lnSpc>
              <a:spcPct val="90000"/>
            </a:lnSpc>
            <a:spcBef>
              <a:spcPct val="0"/>
            </a:spcBef>
            <a:spcAft>
              <a:spcPct val="15000"/>
            </a:spcAft>
            <a:buChar char="•"/>
          </a:pPr>
          <a:r>
            <a:rPr lang="en-GB" sz="1500" kern="1200"/>
            <a:t>Forgot password function</a:t>
          </a:r>
          <a:endParaRPr lang="en-US" sz="1500" kern="1200"/>
        </a:p>
        <a:p>
          <a:pPr marL="114300" lvl="1" indent="-114300" algn="l" defTabSz="666750">
            <a:lnSpc>
              <a:spcPct val="90000"/>
            </a:lnSpc>
            <a:spcBef>
              <a:spcPct val="0"/>
            </a:spcBef>
            <a:spcAft>
              <a:spcPct val="15000"/>
            </a:spcAft>
            <a:buChar char="•"/>
          </a:pPr>
          <a:r>
            <a:rPr lang="en-GB" sz="1500" kern="1200"/>
            <a:t>Sidebar elements tapping</a:t>
          </a:r>
          <a:endParaRPr lang="en-US" sz="1500" kern="1200"/>
        </a:p>
        <a:p>
          <a:pPr marL="114300" lvl="1" indent="-114300" algn="l" defTabSz="666750">
            <a:lnSpc>
              <a:spcPct val="90000"/>
            </a:lnSpc>
            <a:spcBef>
              <a:spcPct val="0"/>
            </a:spcBef>
            <a:spcAft>
              <a:spcPct val="15000"/>
            </a:spcAft>
            <a:buChar char="•"/>
          </a:pPr>
          <a:r>
            <a:rPr lang="en-GB" sz="1500" kern="1200"/>
            <a:t>Event creation function</a:t>
          </a:r>
          <a:endParaRPr lang="en-US" sz="1500" kern="1200"/>
        </a:p>
        <a:p>
          <a:pPr marL="114300" lvl="1" indent="-114300" algn="l" defTabSz="666750">
            <a:lnSpc>
              <a:spcPct val="90000"/>
            </a:lnSpc>
            <a:spcBef>
              <a:spcPct val="0"/>
            </a:spcBef>
            <a:spcAft>
              <a:spcPct val="15000"/>
            </a:spcAft>
            <a:buChar char="•"/>
          </a:pPr>
          <a:r>
            <a:rPr lang="en-GB" sz="1500" kern="1200"/>
            <a:t>Others</a:t>
          </a:r>
          <a:endParaRPr lang="en-US" sz="1500" kern="1200"/>
        </a:p>
      </dsp:txBody>
      <dsp:txXfrm>
        <a:off x="2667" y="623683"/>
        <a:ext cx="2600324" cy="2799900"/>
      </dsp:txXfrm>
    </dsp:sp>
    <dsp:sp modelId="{F8F3F2B7-F019-4E04-840E-62A98754567D}">
      <dsp:nvSpPr>
        <dsp:cNvPr id="0" name=""/>
        <dsp:cNvSpPr/>
      </dsp:nvSpPr>
      <dsp:spPr>
        <a:xfrm>
          <a:off x="2967037" y="191683"/>
          <a:ext cx="2600324" cy="432000"/>
        </a:xfrm>
        <a:prstGeom prst="rect">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en-GB" sz="1500" kern="1200"/>
            <a:t>Widget testing:</a:t>
          </a:r>
          <a:endParaRPr lang="en-US" sz="1500" kern="1200"/>
        </a:p>
      </dsp:txBody>
      <dsp:txXfrm>
        <a:off x="2967037" y="191683"/>
        <a:ext cx="2600324" cy="432000"/>
      </dsp:txXfrm>
    </dsp:sp>
    <dsp:sp modelId="{1B95DE0C-627F-4112-80CF-446AA0FBEB6C}">
      <dsp:nvSpPr>
        <dsp:cNvPr id="0" name=""/>
        <dsp:cNvSpPr/>
      </dsp:nvSpPr>
      <dsp:spPr>
        <a:xfrm>
          <a:off x="2967037" y="623683"/>
          <a:ext cx="2600324" cy="2799900"/>
        </a:xfrm>
        <a:prstGeom prst="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en-GB" sz="1500" kern="1200"/>
            <a:t>Input to text fields</a:t>
          </a:r>
          <a:endParaRPr lang="en-US" sz="1500" kern="1200"/>
        </a:p>
        <a:p>
          <a:pPr marL="114300" lvl="1" indent="-114300" algn="l" defTabSz="666750">
            <a:lnSpc>
              <a:spcPct val="90000"/>
            </a:lnSpc>
            <a:spcBef>
              <a:spcPct val="0"/>
            </a:spcBef>
            <a:spcAft>
              <a:spcPct val="15000"/>
            </a:spcAft>
            <a:buChar char="•"/>
          </a:pPr>
          <a:r>
            <a:rPr lang="en-GB" sz="1500" kern="1200"/>
            <a:t>Pressing of buttons</a:t>
          </a:r>
          <a:endParaRPr lang="en-US" sz="1500" kern="1200"/>
        </a:p>
        <a:p>
          <a:pPr marL="114300" lvl="1" indent="-114300" algn="l" defTabSz="666750">
            <a:lnSpc>
              <a:spcPct val="90000"/>
            </a:lnSpc>
            <a:spcBef>
              <a:spcPct val="0"/>
            </a:spcBef>
            <a:spcAft>
              <a:spcPct val="15000"/>
            </a:spcAft>
            <a:buChar char="•"/>
          </a:pPr>
          <a:r>
            <a:rPr lang="en-GB" sz="1500" kern="1200"/>
            <a:t>Expecting of elements in mainly-information-displaying widgets</a:t>
          </a:r>
          <a:endParaRPr lang="en-US" sz="1500" kern="1200"/>
        </a:p>
      </dsp:txBody>
      <dsp:txXfrm>
        <a:off x="2967037" y="623683"/>
        <a:ext cx="2600324" cy="2799900"/>
      </dsp:txXfrm>
    </dsp:sp>
    <dsp:sp modelId="{A832764B-739A-4380-882F-1D513DFDD045}">
      <dsp:nvSpPr>
        <dsp:cNvPr id="0" name=""/>
        <dsp:cNvSpPr/>
      </dsp:nvSpPr>
      <dsp:spPr>
        <a:xfrm>
          <a:off x="5931407" y="191683"/>
          <a:ext cx="2600324" cy="432000"/>
        </a:xfrm>
        <a:prstGeom prst="rect">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en-GB" sz="1500" kern="1200"/>
            <a:t>Integration testing:</a:t>
          </a:r>
          <a:endParaRPr lang="en-US" sz="1500" kern="1200"/>
        </a:p>
      </dsp:txBody>
      <dsp:txXfrm>
        <a:off x="5931407" y="191683"/>
        <a:ext cx="2600324" cy="432000"/>
      </dsp:txXfrm>
    </dsp:sp>
    <dsp:sp modelId="{CFC2531B-0B30-4C24-9FB7-ABEBAE96C692}">
      <dsp:nvSpPr>
        <dsp:cNvPr id="0" name=""/>
        <dsp:cNvSpPr/>
      </dsp:nvSpPr>
      <dsp:spPr>
        <a:xfrm>
          <a:off x="5931407" y="623683"/>
          <a:ext cx="2600324" cy="2799900"/>
        </a:xfrm>
        <a:prstGeom prst="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en-GB" sz="1500" kern="1200"/>
            <a:t>Navigation through the application</a:t>
          </a:r>
          <a:endParaRPr lang="en-US" sz="1500" kern="1200"/>
        </a:p>
        <a:p>
          <a:pPr marL="114300" lvl="1" indent="-114300" algn="l" defTabSz="666750">
            <a:lnSpc>
              <a:spcPct val="90000"/>
            </a:lnSpc>
            <a:spcBef>
              <a:spcPct val="0"/>
            </a:spcBef>
            <a:spcAft>
              <a:spcPct val="15000"/>
            </a:spcAft>
            <a:buChar char="•"/>
          </a:pPr>
          <a:r>
            <a:rPr lang="en-GB" sz="1500" kern="1200"/>
            <a:t>Correctness of screen displayed through sidebar menu item tapping</a:t>
          </a:r>
          <a:endParaRPr lang="en-US" sz="1500" kern="1200"/>
        </a:p>
        <a:p>
          <a:pPr marL="114300" lvl="1" indent="-114300" algn="l" defTabSz="666750">
            <a:lnSpc>
              <a:spcPct val="90000"/>
            </a:lnSpc>
            <a:spcBef>
              <a:spcPct val="0"/>
            </a:spcBef>
            <a:spcAft>
              <a:spcPct val="15000"/>
            </a:spcAft>
            <a:buChar char="•"/>
          </a:pPr>
          <a:r>
            <a:rPr lang="en-GB" sz="1500" kern="1200"/>
            <a:t>Correctness of screen displayed through buttons tapping throughout the application</a:t>
          </a:r>
          <a:endParaRPr lang="en-US" sz="1500" kern="1200"/>
        </a:p>
      </dsp:txBody>
      <dsp:txXfrm>
        <a:off x="5931407" y="623683"/>
        <a:ext cx="2600324" cy="27999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FE627D-83D3-4722-89CA-EB273F2B8361}">
      <dsp:nvSpPr>
        <dsp:cNvPr id="0" name=""/>
        <dsp:cNvSpPr/>
      </dsp:nvSpPr>
      <dsp:spPr>
        <a:xfrm>
          <a:off x="2500" y="419126"/>
          <a:ext cx="1983581" cy="2777013"/>
        </a:xfrm>
        <a:prstGeom prst="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4648" tIns="330200" rIns="154648" bIns="330200" numCol="1" spcCol="1270" anchor="t" anchorCtr="0">
          <a:noAutofit/>
        </a:bodyPr>
        <a:lstStyle/>
        <a:p>
          <a:pPr marL="0" lvl="0" indent="0" algn="l" defTabSz="666750">
            <a:lnSpc>
              <a:spcPct val="90000"/>
            </a:lnSpc>
            <a:spcBef>
              <a:spcPct val="0"/>
            </a:spcBef>
            <a:spcAft>
              <a:spcPct val="35000"/>
            </a:spcAft>
            <a:buNone/>
          </a:pPr>
          <a:r>
            <a:rPr lang="en-GB" sz="1500" kern="1200"/>
            <a:t>Allowing different kind and different sources of entertainment</a:t>
          </a:r>
          <a:endParaRPr lang="en-US" sz="1500" kern="1200"/>
        </a:p>
      </dsp:txBody>
      <dsp:txXfrm>
        <a:off x="2500" y="1474391"/>
        <a:ext cx="1983581" cy="1666208"/>
      </dsp:txXfrm>
    </dsp:sp>
    <dsp:sp modelId="{80067679-8260-424F-BCAE-24599B130AA0}">
      <dsp:nvSpPr>
        <dsp:cNvPr id="0" name=""/>
        <dsp:cNvSpPr/>
      </dsp:nvSpPr>
      <dsp:spPr>
        <a:xfrm>
          <a:off x="577738" y="696827"/>
          <a:ext cx="833104" cy="833104"/>
        </a:xfrm>
        <a:prstGeom prst="ellips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952" tIns="12700" rIns="64952" bIns="12700" numCol="1" spcCol="1270" anchor="ctr" anchorCtr="0">
          <a:noAutofit/>
        </a:bodyPr>
        <a:lstStyle/>
        <a:p>
          <a:pPr marL="0" lvl="0" indent="0" algn="ctr" defTabSz="1778000">
            <a:lnSpc>
              <a:spcPct val="90000"/>
            </a:lnSpc>
            <a:spcBef>
              <a:spcPct val="0"/>
            </a:spcBef>
            <a:spcAft>
              <a:spcPct val="35000"/>
            </a:spcAft>
            <a:buNone/>
          </a:pPr>
          <a:r>
            <a:rPr lang="en-US" sz="4000" kern="1200"/>
            <a:t>1</a:t>
          </a:r>
        </a:p>
      </dsp:txBody>
      <dsp:txXfrm>
        <a:off x="699743" y="818832"/>
        <a:ext cx="589094" cy="589094"/>
      </dsp:txXfrm>
    </dsp:sp>
    <dsp:sp modelId="{AF4FB0C3-AE8F-42B6-80B2-282154FF3705}">
      <dsp:nvSpPr>
        <dsp:cNvPr id="0" name=""/>
        <dsp:cNvSpPr/>
      </dsp:nvSpPr>
      <dsp:spPr>
        <a:xfrm>
          <a:off x="2500" y="3196068"/>
          <a:ext cx="1983581" cy="72"/>
        </a:xfrm>
        <a:prstGeom prst="rect">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F1D3E17-9542-4CD9-8E77-BBCEEDF3D285}">
      <dsp:nvSpPr>
        <dsp:cNvPr id="0" name=""/>
        <dsp:cNvSpPr/>
      </dsp:nvSpPr>
      <dsp:spPr>
        <a:xfrm>
          <a:off x="2184439" y="419126"/>
          <a:ext cx="1983581" cy="2777013"/>
        </a:xfrm>
        <a:prstGeom prst="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4648" tIns="330200" rIns="154648" bIns="330200" numCol="1" spcCol="1270" anchor="t" anchorCtr="0">
          <a:noAutofit/>
        </a:bodyPr>
        <a:lstStyle/>
        <a:p>
          <a:pPr marL="0" lvl="0" indent="0" algn="l" defTabSz="666750">
            <a:lnSpc>
              <a:spcPct val="90000"/>
            </a:lnSpc>
            <a:spcBef>
              <a:spcPct val="0"/>
            </a:spcBef>
            <a:spcAft>
              <a:spcPct val="35000"/>
            </a:spcAft>
            <a:buNone/>
          </a:pPr>
          <a:r>
            <a:rPr lang="en-GB" sz="1500" kern="1200"/>
            <a:t>Implementing invite-only and closed-number events</a:t>
          </a:r>
          <a:endParaRPr lang="en-US" sz="1500" kern="1200"/>
        </a:p>
      </dsp:txBody>
      <dsp:txXfrm>
        <a:off x="2184439" y="1474391"/>
        <a:ext cx="1983581" cy="1666208"/>
      </dsp:txXfrm>
    </dsp:sp>
    <dsp:sp modelId="{FB542ADA-6990-4C31-9374-C9861174707A}">
      <dsp:nvSpPr>
        <dsp:cNvPr id="0" name=""/>
        <dsp:cNvSpPr/>
      </dsp:nvSpPr>
      <dsp:spPr>
        <a:xfrm>
          <a:off x="2759678" y="696827"/>
          <a:ext cx="833104" cy="833104"/>
        </a:xfrm>
        <a:prstGeom prst="ellips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952" tIns="12700" rIns="64952" bIns="12700" numCol="1" spcCol="1270" anchor="ctr" anchorCtr="0">
          <a:noAutofit/>
        </a:bodyPr>
        <a:lstStyle/>
        <a:p>
          <a:pPr marL="0" lvl="0" indent="0" algn="ctr" defTabSz="1778000">
            <a:lnSpc>
              <a:spcPct val="90000"/>
            </a:lnSpc>
            <a:spcBef>
              <a:spcPct val="0"/>
            </a:spcBef>
            <a:spcAft>
              <a:spcPct val="35000"/>
            </a:spcAft>
            <a:buNone/>
          </a:pPr>
          <a:r>
            <a:rPr lang="en-US" sz="4000" kern="1200"/>
            <a:t>2</a:t>
          </a:r>
        </a:p>
      </dsp:txBody>
      <dsp:txXfrm>
        <a:off x="2881683" y="818832"/>
        <a:ext cx="589094" cy="589094"/>
      </dsp:txXfrm>
    </dsp:sp>
    <dsp:sp modelId="{E188BAA1-82B9-4901-8AA4-7204922B9409}">
      <dsp:nvSpPr>
        <dsp:cNvPr id="0" name=""/>
        <dsp:cNvSpPr/>
      </dsp:nvSpPr>
      <dsp:spPr>
        <a:xfrm>
          <a:off x="2184439" y="3196068"/>
          <a:ext cx="1983581" cy="72"/>
        </a:xfrm>
        <a:prstGeom prst="rect">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05B9A1B-5D46-44C9-AFCA-0DD2E094145E}">
      <dsp:nvSpPr>
        <dsp:cNvPr id="0" name=""/>
        <dsp:cNvSpPr/>
      </dsp:nvSpPr>
      <dsp:spPr>
        <a:xfrm>
          <a:off x="4366379" y="419126"/>
          <a:ext cx="1983581" cy="2777013"/>
        </a:xfrm>
        <a:prstGeom prst="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4648" tIns="330200" rIns="154648" bIns="330200" numCol="1" spcCol="1270" anchor="t" anchorCtr="0">
          <a:noAutofit/>
        </a:bodyPr>
        <a:lstStyle/>
        <a:p>
          <a:pPr marL="0" lvl="0" indent="0" algn="l" defTabSz="666750">
            <a:lnSpc>
              <a:spcPct val="90000"/>
            </a:lnSpc>
            <a:spcBef>
              <a:spcPct val="0"/>
            </a:spcBef>
            <a:spcAft>
              <a:spcPct val="35000"/>
            </a:spcAft>
            <a:buNone/>
          </a:pPr>
          <a:r>
            <a:rPr lang="en-GB" sz="1500" kern="1200"/>
            <a:t>Implementing subscription to user accounts</a:t>
          </a:r>
          <a:endParaRPr lang="en-US" sz="1500" kern="1200"/>
        </a:p>
      </dsp:txBody>
      <dsp:txXfrm>
        <a:off x="4366379" y="1474391"/>
        <a:ext cx="1983581" cy="1666208"/>
      </dsp:txXfrm>
    </dsp:sp>
    <dsp:sp modelId="{97EE9B73-3DFD-48D2-A655-47680737262B}">
      <dsp:nvSpPr>
        <dsp:cNvPr id="0" name=""/>
        <dsp:cNvSpPr/>
      </dsp:nvSpPr>
      <dsp:spPr>
        <a:xfrm>
          <a:off x="4941617" y="696827"/>
          <a:ext cx="833104" cy="833104"/>
        </a:xfrm>
        <a:prstGeom prst="ellips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952" tIns="12700" rIns="64952" bIns="12700" numCol="1" spcCol="1270" anchor="ctr" anchorCtr="0">
          <a:noAutofit/>
        </a:bodyPr>
        <a:lstStyle/>
        <a:p>
          <a:pPr marL="0" lvl="0" indent="0" algn="ctr" defTabSz="1778000">
            <a:lnSpc>
              <a:spcPct val="90000"/>
            </a:lnSpc>
            <a:spcBef>
              <a:spcPct val="0"/>
            </a:spcBef>
            <a:spcAft>
              <a:spcPct val="35000"/>
            </a:spcAft>
            <a:buNone/>
          </a:pPr>
          <a:r>
            <a:rPr lang="en-US" sz="4000" kern="1200"/>
            <a:t>3</a:t>
          </a:r>
        </a:p>
      </dsp:txBody>
      <dsp:txXfrm>
        <a:off x="5063622" y="818832"/>
        <a:ext cx="589094" cy="589094"/>
      </dsp:txXfrm>
    </dsp:sp>
    <dsp:sp modelId="{B9441169-DEB6-48A8-9454-9D68B3504CEA}">
      <dsp:nvSpPr>
        <dsp:cNvPr id="0" name=""/>
        <dsp:cNvSpPr/>
      </dsp:nvSpPr>
      <dsp:spPr>
        <a:xfrm>
          <a:off x="4366379" y="3196068"/>
          <a:ext cx="1983581" cy="72"/>
        </a:xfrm>
        <a:prstGeom prst="rect">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381E34A-4348-401B-BE98-5895FE05C2AC}">
      <dsp:nvSpPr>
        <dsp:cNvPr id="0" name=""/>
        <dsp:cNvSpPr/>
      </dsp:nvSpPr>
      <dsp:spPr>
        <a:xfrm>
          <a:off x="6548318" y="419126"/>
          <a:ext cx="1983581" cy="2777013"/>
        </a:xfrm>
        <a:prstGeom prst="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4648" tIns="330200" rIns="154648" bIns="330200" numCol="1" spcCol="1270" anchor="t" anchorCtr="0">
          <a:noAutofit/>
        </a:bodyPr>
        <a:lstStyle/>
        <a:p>
          <a:pPr marL="0" lvl="0" indent="0" algn="l" defTabSz="666750">
            <a:lnSpc>
              <a:spcPct val="90000"/>
            </a:lnSpc>
            <a:spcBef>
              <a:spcPct val="0"/>
            </a:spcBef>
            <a:spcAft>
              <a:spcPct val="35000"/>
            </a:spcAft>
            <a:buNone/>
          </a:pPr>
          <a:r>
            <a:rPr lang="en-GB" sz="1500" kern="1200"/>
            <a:t>Adding a marketplace </a:t>
          </a:r>
          <a:endParaRPr lang="en-US" sz="1500" kern="1200"/>
        </a:p>
      </dsp:txBody>
      <dsp:txXfrm>
        <a:off x="6548318" y="1474391"/>
        <a:ext cx="1983581" cy="1666208"/>
      </dsp:txXfrm>
    </dsp:sp>
    <dsp:sp modelId="{C2DBFA27-53B6-47A4-A141-88CB7DECDDD3}">
      <dsp:nvSpPr>
        <dsp:cNvPr id="0" name=""/>
        <dsp:cNvSpPr/>
      </dsp:nvSpPr>
      <dsp:spPr>
        <a:xfrm>
          <a:off x="7123557" y="696827"/>
          <a:ext cx="833104" cy="833104"/>
        </a:xfrm>
        <a:prstGeom prst="ellips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952" tIns="12700" rIns="64952" bIns="12700" numCol="1" spcCol="1270" anchor="ctr" anchorCtr="0">
          <a:noAutofit/>
        </a:bodyPr>
        <a:lstStyle/>
        <a:p>
          <a:pPr marL="0" lvl="0" indent="0" algn="ctr" defTabSz="1778000">
            <a:lnSpc>
              <a:spcPct val="90000"/>
            </a:lnSpc>
            <a:spcBef>
              <a:spcPct val="0"/>
            </a:spcBef>
            <a:spcAft>
              <a:spcPct val="35000"/>
            </a:spcAft>
            <a:buNone/>
          </a:pPr>
          <a:r>
            <a:rPr lang="en-US" sz="4000" kern="1200"/>
            <a:t>4</a:t>
          </a:r>
        </a:p>
      </dsp:txBody>
      <dsp:txXfrm>
        <a:off x="7245562" y="818832"/>
        <a:ext cx="589094" cy="589094"/>
      </dsp:txXfrm>
    </dsp:sp>
    <dsp:sp modelId="{14C04831-A3E5-4684-AD38-4C0CF7834087}">
      <dsp:nvSpPr>
        <dsp:cNvPr id="0" name=""/>
        <dsp:cNvSpPr/>
      </dsp:nvSpPr>
      <dsp:spPr>
        <a:xfrm>
          <a:off x="6548318" y="3196068"/>
          <a:ext cx="1983581" cy="72"/>
        </a:xfrm>
        <a:prstGeom prst="rect">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417BD0-57EF-4157-B09F-DF9F486B6A7D}" type="datetimeFigureOut">
              <a:rPr lang="en-GB" smtClean="0"/>
              <a:t>08/07/2021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28BEE6-F42F-42F6-9D35-60DD1ACEF4EB}" type="slidenum">
              <a:rPr lang="en-GB" smtClean="0"/>
              <a:t>‹N›</a:t>
            </a:fld>
            <a:endParaRPr lang="en-GB"/>
          </a:p>
        </p:txBody>
      </p:sp>
    </p:spTree>
    <p:extLst>
      <p:ext uri="{BB962C8B-B14F-4D97-AF65-F5344CB8AC3E}">
        <p14:creationId xmlns:p14="http://schemas.microsoft.com/office/powerpoint/2010/main" val="1127760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GB" dirty="0" err="1"/>
              <a:t>Eventsapp</a:t>
            </a:r>
            <a:r>
              <a:rPr lang="en-GB" dirty="0"/>
              <a:t> is an application that allows people and organisation to organise events and share them in the community; we can define it as a </a:t>
            </a:r>
            <a:r>
              <a:rPr lang="en-GB" b="1" dirty="0"/>
              <a:t>social network based on events </a:t>
            </a:r>
            <a:r>
              <a:rPr lang="en-GB" dirty="0"/>
              <a:t>with the difference with other social networks being in the posts content published by users, which </a:t>
            </a:r>
            <a:r>
              <a:rPr lang="en-GB" b="1" dirty="0"/>
              <a:t>is not something about them but something to do with them</a:t>
            </a:r>
          </a:p>
        </p:txBody>
      </p:sp>
      <p:sp>
        <p:nvSpPr>
          <p:cNvPr id="4" name="Segnaposto numero diapositiva 3"/>
          <p:cNvSpPr>
            <a:spLocks noGrp="1"/>
          </p:cNvSpPr>
          <p:nvPr>
            <p:ph type="sldNum" sz="quarter" idx="5"/>
          </p:nvPr>
        </p:nvSpPr>
        <p:spPr/>
        <p:txBody>
          <a:bodyPr/>
          <a:lstStyle/>
          <a:p>
            <a:fld id="{4528BEE6-F42F-42F6-9D35-60DD1ACEF4EB}" type="slidenum">
              <a:rPr lang="en-GB" smtClean="0"/>
              <a:t>2</a:t>
            </a:fld>
            <a:endParaRPr lang="en-GB"/>
          </a:p>
        </p:txBody>
      </p:sp>
    </p:spTree>
    <p:extLst>
      <p:ext uri="{BB962C8B-B14F-4D97-AF65-F5344CB8AC3E}">
        <p14:creationId xmlns:p14="http://schemas.microsoft.com/office/powerpoint/2010/main" val="11048083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GB" dirty="0"/>
              <a:t>On the left side there is a user event displaying the location of the event, the title and the event description, while on the right side there is another type of event, a branded event, which is part of the branded entertainment ecosystem implemented;</a:t>
            </a:r>
          </a:p>
          <a:p>
            <a:r>
              <a:rPr lang="en-GB" dirty="0"/>
              <a:t>The main difference is that the branded events provide a content to enjoy, at the end of which a coupon will be provided, while the user event is an informational event that instead of a content provides the location where the event will take place on a map.</a:t>
            </a:r>
          </a:p>
        </p:txBody>
      </p:sp>
      <p:sp>
        <p:nvSpPr>
          <p:cNvPr id="4" name="Segnaposto numero diapositiva 3"/>
          <p:cNvSpPr>
            <a:spLocks noGrp="1"/>
          </p:cNvSpPr>
          <p:nvPr>
            <p:ph type="sldNum" sz="quarter" idx="5"/>
          </p:nvPr>
        </p:nvSpPr>
        <p:spPr/>
        <p:txBody>
          <a:bodyPr/>
          <a:lstStyle/>
          <a:p>
            <a:fld id="{4528BEE6-F42F-42F6-9D35-60DD1ACEF4EB}" type="slidenum">
              <a:rPr lang="en-GB" smtClean="0"/>
              <a:t>3</a:t>
            </a:fld>
            <a:endParaRPr lang="en-GB"/>
          </a:p>
        </p:txBody>
      </p:sp>
    </p:spTree>
    <p:extLst>
      <p:ext uri="{BB962C8B-B14F-4D97-AF65-F5344CB8AC3E}">
        <p14:creationId xmlns:p14="http://schemas.microsoft.com/office/powerpoint/2010/main" val="15921394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GB" dirty="0"/>
              <a:t>In the account page a user can see all the coupons collected grouped by brand; a code to insert before checkout on the brand website is provided and a discount is applied; the entity of the discount is proportional to the length of the entertainment content</a:t>
            </a:r>
          </a:p>
        </p:txBody>
      </p:sp>
      <p:sp>
        <p:nvSpPr>
          <p:cNvPr id="4" name="Segnaposto numero diapositiva 3"/>
          <p:cNvSpPr>
            <a:spLocks noGrp="1"/>
          </p:cNvSpPr>
          <p:nvPr>
            <p:ph type="sldNum" sz="quarter" idx="5"/>
          </p:nvPr>
        </p:nvSpPr>
        <p:spPr/>
        <p:txBody>
          <a:bodyPr/>
          <a:lstStyle/>
          <a:p>
            <a:fld id="{4528BEE6-F42F-42F6-9D35-60DD1ACEF4EB}" type="slidenum">
              <a:rPr lang="en-GB" smtClean="0"/>
              <a:t>4</a:t>
            </a:fld>
            <a:endParaRPr lang="en-GB"/>
          </a:p>
        </p:txBody>
      </p:sp>
    </p:spTree>
    <p:extLst>
      <p:ext uri="{BB962C8B-B14F-4D97-AF65-F5344CB8AC3E}">
        <p14:creationId xmlns:p14="http://schemas.microsoft.com/office/powerpoint/2010/main" val="2215722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GB" dirty="0"/>
              <a:t>The idea is to have a common place where people can organise and take place to social events or enjoy branded events organised by organisation; nowadays most common social network applications relay on advertisement and data gathering for financial support, while branded entertainment offers a financial support alternative where </a:t>
            </a:r>
            <a:r>
              <a:rPr lang="en-GB" b="1" dirty="0"/>
              <a:t>the advertised content is chosen by the user </a:t>
            </a:r>
            <a:r>
              <a:rPr lang="en-GB" dirty="0"/>
              <a:t>and the application owners </a:t>
            </a:r>
            <a:r>
              <a:rPr lang="en-GB" b="1" dirty="0"/>
              <a:t>gets financial support directly from the branded organisation that joins the platform</a:t>
            </a:r>
            <a:r>
              <a:rPr lang="en-GB" dirty="0"/>
              <a:t>.</a:t>
            </a:r>
          </a:p>
        </p:txBody>
      </p:sp>
      <p:sp>
        <p:nvSpPr>
          <p:cNvPr id="4" name="Segnaposto numero diapositiva 3"/>
          <p:cNvSpPr>
            <a:spLocks noGrp="1"/>
          </p:cNvSpPr>
          <p:nvPr>
            <p:ph type="sldNum" sz="quarter" idx="5"/>
          </p:nvPr>
        </p:nvSpPr>
        <p:spPr/>
        <p:txBody>
          <a:bodyPr/>
          <a:lstStyle/>
          <a:p>
            <a:fld id="{4528BEE6-F42F-42F6-9D35-60DD1ACEF4EB}" type="slidenum">
              <a:rPr lang="en-GB" smtClean="0"/>
              <a:t>5</a:t>
            </a:fld>
            <a:endParaRPr lang="en-GB"/>
          </a:p>
        </p:txBody>
      </p:sp>
    </p:spTree>
    <p:extLst>
      <p:ext uri="{BB962C8B-B14F-4D97-AF65-F5344CB8AC3E}">
        <p14:creationId xmlns:p14="http://schemas.microsoft.com/office/powerpoint/2010/main" val="34874845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GB" dirty="0"/>
              <a:t>Permissions: no camera, contacts, calls, messages… permissions required</a:t>
            </a:r>
          </a:p>
        </p:txBody>
      </p:sp>
      <p:sp>
        <p:nvSpPr>
          <p:cNvPr id="4" name="Segnaposto numero diapositiva 3"/>
          <p:cNvSpPr>
            <a:spLocks noGrp="1"/>
          </p:cNvSpPr>
          <p:nvPr>
            <p:ph type="sldNum" sz="quarter" idx="5"/>
          </p:nvPr>
        </p:nvSpPr>
        <p:spPr/>
        <p:txBody>
          <a:bodyPr/>
          <a:lstStyle/>
          <a:p>
            <a:fld id="{4528BEE6-F42F-42F6-9D35-60DD1ACEF4EB}" type="slidenum">
              <a:rPr lang="en-GB" smtClean="0"/>
              <a:t>7</a:t>
            </a:fld>
            <a:endParaRPr lang="en-GB"/>
          </a:p>
        </p:txBody>
      </p:sp>
    </p:spTree>
    <p:extLst>
      <p:ext uri="{BB962C8B-B14F-4D97-AF65-F5344CB8AC3E}">
        <p14:creationId xmlns:p14="http://schemas.microsoft.com/office/powerpoint/2010/main" val="35752183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GB" sz="1200" dirty="0"/>
              <a:t>Bottom-up approach: started with unit testing, then widget testing and ended with integration testing. </a:t>
            </a:r>
            <a:r>
              <a:rPr lang="en-GB" dirty="0"/>
              <a:t>We performed 31 different tests between app navigation and widgets filling; we performed a kind of bottom-up approach, meaning we started with widget filling and tested that the widgets with buttons and text fields behave correctly with determined inputs and then we assured that widgets that mainly displayed information were displaying the correct information; finally we tested the overall application functionality focusing mainly on correct display of widgets and correct handling of tapping events</a:t>
            </a:r>
          </a:p>
        </p:txBody>
      </p:sp>
      <p:sp>
        <p:nvSpPr>
          <p:cNvPr id="4" name="Segnaposto numero diapositiva 3"/>
          <p:cNvSpPr>
            <a:spLocks noGrp="1"/>
          </p:cNvSpPr>
          <p:nvPr>
            <p:ph type="sldNum" sz="quarter" idx="5"/>
          </p:nvPr>
        </p:nvSpPr>
        <p:spPr/>
        <p:txBody>
          <a:bodyPr/>
          <a:lstStyle/>
          <a:p>
            <a:fld id="{4528BEE6-F42F-42F6-9D35-60DD1ACEF4EB}" type="slidenum">
              <a:rPr lang="en-GB" smtClean="0"/>
              <a:t>8</a:t>
            </a:fld>
            <a:endParaRPr lang="en-GB"/>
          </a:p>
        </p:txBody>
      </p:sp>
    </p:spTree>
    <p:extLst>
      <p:ext uri="{BB962C8B-B14F-4D97-AF65-F5344CB8AC3E}">
        <p14:creationId xmlns:p14="http://schemas.microsoft.com/office/powerpoint/2010/main" val="40377968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GB" dirty="0"/>
              <a:t>For now an entertainment content is considered to be a </a:t>
            </a:r>
            <a:r>
              <a:rPr lang="en-GB" dirty="0" err="1"/>
              <a:t>youtube</a:t>
            </a:r>
            <a:r>
              <a:rPr lang="en-GB" dirty="0"/>
              <a:t> video, in the future it can be also a podcast or a game and can be streamed from other streaming platform and even from our own storage</a:t>
            </a:r>
          </a:p>
          <a:p>
            <a:r>
              <a:rPr lang="en-GB" dirty="0"/>
              <a:t>Subscription to user accounts would allow a user to receive feeds about a specific </a:t>
            </a:r>
            <a:r>
              <a:rPr lang="en-GB" dirty="0" err="1"/>
              <a:t>userg</a:t>
            </a:r>
            <a:endParaRPr lang="en-GB" dirty="0"/>
          </a:p>
          <a:p>
            <a:r>
              <a:rPr lang="en-GB" dirty="0"/>
              <a:t>The marketplace would substitute the current discount-code system rewarding the users with Gems for example allowing them to trade the Gems with rewards available on the marketplace, hence having a choice on the reward</a:t>
            </a:r>
          </a:p>
          <a:p>
            <a:endParaRPr lang="en-GB" dirty="0"/>
          </a:p>
        </p:txBody>
      </p:sp>
      <p:sp>
        <p:nvSpPr>
          <p:cNvPr id="4" name="Segnaposto numero diapositiva 3"/>
          <p:cNvSpPr>
            <a:spLocks noGrp="1"/>
          </p:cNvSpPr>
          <p:nvPr>
            <p:ph type="sldNum" sz="quarter" idx="5"/>
          </p:nvPr>
        </p:nvSpPr>
        <p:spPr/>
        <p:txBody>
          <a:bodyPr/>
          <a:lstStyle/>
          <a:p>
            <a:fld id="{4528BEE6-F42F-42F6-9D35-60DD1ACEF4EB}" type="slidenum">
              <a:rPr lang="en-GB" smtClean="0"/>
              <a:t>9</a:t>
            </a:fld>
            <a:endParaRPr lang="en-GB"/>
          </a:p>
        </p:txBody>
      </p:sp>
    </p:spTree>
    <p:extLst>
      <p:ext uri="{BB962C8B-B14F-4D97-AF65-F5344CB8AC3E}">
        <p14:creationId xmlns:p14="http://schemas.microsoft.com/office/powerpoint/2010/main" val="3685460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7/8/2021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7/8/2021</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13BE87B-D7FD-4BF3-A7BC-511F522528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35A481B-C639-4892-B0EF-4D8373A9B0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639734"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52BD58B-6284-459E-9FF4-A97F3A5690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E589C21-CEDE-4D90-AC85-6E43B68D13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3449715"/>
            <a:ext cx="2981858" cy="3208867"/>
            <a:chOff x="9206969" y="2963333"/>
            <a:chExt cx="2981858" cy="3208867"/>
          </a:xfrm>
        </p:grpSpPr>
        <p:cxnSp>
          <p:nvCxnSpPr>
            <p:cNvPr id="15" name="Straight Connector 14">
              <a:extLst>
                <a:ext uri="{FF2B5EF4-FFF2-40B4-BE49-F238E27FC236}">
                  <a16:creationId xmlns:a16="http://schemas.microsoft.com/office/drawing/2014/main" id="{1F4121EC-0ADD-45C0-85F0-D49F67A3ED8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422F012F-0680-4AEC-9884-BA712ED2B9E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FA5CEDFE-9EC8-436B-AE10-F85A847783A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29C70031-55D8-483B-8452-A6B809D0AC8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E24F1E16-B0BE-4400-9A10-95BB1D52CCD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2" name="Title 1">
            <a:extLst>
              <a:ext uri="{FF2B5EF4-FFF2-40B4-BE49-F238E27FC236}">
                <a16:creationId xmlns:a16="http://schemas.microsoft.com/office/drawing/2014/main" id="{A1130CBF-5601-4C39-904D-B93CF224D369}"/>
              </a:ext>
            </a:extLst>
          </p:cNvPr>
          <p:cNvSpPr>
            <a:spLocks noGrp="1"/>
          </p:cNvSpPr>
          <p:nvPr>
            <p:ph type="ctrTitle"/>
          </p:nvPr>
        </p:nvSpPr>
        <p:spPr>
          <a:xfrm>
            <a:off x="5116738" y="685798"/>
            <a:ext cx="6159273" cy="4495801"/>
          </a:xfrm>
        </p:spPr>
        <p:txBody>
          <a:bodyPr anchor="ctr">
            <a:normAutofit/>
          </a:bodyPr>
          <a:lstStyle/>
          <a:p>
            <a:r>
              <a:rPr lang="en-GB" sz="5400" dirty="0">
                <a:solidFill>
                  <a:srgbClr val="FFFFFF"/>
                </a:solidFill>
              </a:rPr>
              <a:t>EVENTSAPP</a:t>
            </a:r>
          </a:p>
        </p:txBody>
      </p:sp>
      <p:sp>
        <p:nvSpPr>
          <p:cNvPr id="3" name="Subtitle 2">
            <a:extLst>
              <a:ext uri="{FF2B5EF4-FFF2-40B4-BE49-F238E27FC236}">
                <a16:creationId xmlns:a16="http://schemas.microsoft.com/office/drawing/2014/main" id="{9EA4CDE6-5242-402A-922D-228CA7D9EB79}"/>
              </a:ext>
            </a:extLst>
          </p:cNvPr>
          <p:cNvSpPr>
            <a:spLocks noGrp="1"/>
          </p:cNvSpPr>
          <p:nvPr>
            <p:ph type="subTitle" idx="1"/>
          </p:nvPr>
        </p:nvSpPr>
        <p:spPr>
          <a:xfrm>
            <a:off x="1698171" y="685798"/>
            <a:ext cx="2502578" cy="4495801"/>
          </a:xfrm>
        </p:spPr>
        <p:txBody>
          <a:bodyPr anchor="ctr">
            <a:normAutofit/>
          </a:bodyPr>
          <a:lstStyle/>
          <a:p>
            <a:pPr algn="r"/>
            <a:r>
              <a:rPr lang="en-GB" dirty="0">
                <a:solidFill>
                  <a:srgbClr val="FFFFFF"/>
                </a:solidFill>
              </a:rPr>
              <a:t>Ivan Montalbano 10503547</a:t>
            </a:r>
          </a:p>
          <a:p>
            <a:pPr algn="r"/>
            <a:r>
              <a:rPr lang="en-GB" dirty="0">
                <a:solidFill>
                  <a:srgbClr val="FFFFFF"/>
                </a:solidFill>
              </a:rPr>
              <a:t>Andrea Zanetti 10527115 </a:t>
            </a:r>
          </a:p>
        </p:txBody>
      </p:sp>
    </p:spTree>
    <p:extLst>
      <p:ext uri="{BB962C8B-B14F-4D97-AF65-F5344CB8AC3E}">
        <p14:creationId xmlns:p14="http://schemas.microsoft.com/office/powerpoint/2010/main" val="5108150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cxnSp>
        <p:nvCxnSpPr>
          <p:cNvPr id="34" name="Straight Connector 33">
            <a:extLst>
              <a:ext uri="{FF2B5EF4-FFF2-40B4-BE49-F238E27FC236}">
                <a16:creationId xmlns:a16="http://schemas.microsoft.com/office/drawing/2014/main" id="{0512F9CB-A1A0-4043-A103-F6A4B94B695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ADBE6588-EE16-4389-857C-86A156D49E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 name="Straight Connector 37">
            <a:extLst>
              <a:ext uri="{FF2B5EF4-FFF2-40B4-BE49-F238E27FC236}">
                <a16:creationId xmlns:a16="http://schemas.microsoft.com/office/drawing/2014/main" id="{17FD48D2-B0A7-413D-B947-AA55AC1296D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 name="Straight Connector 39">
            <a:extLst>
              <a:ext uri="{FF2B5EF4-FFF2-40B4-BE49-F238E27FC236}">
                <a16:creationId xmlns:a16="http://schemas.microsoft.com/office/drawing/2014/main" id="{2BE668D0-D906-4EEE-B32F-8C028624B8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id="{D1DE67A3-B8F6-4CFD-A8E0-D15200F231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44" name="Rectangle 43">
            <a:extLst>
              <a:ext uri="{FF2B5EF4-FFF2-40B4-BE49-F238E27FC236}">
                <a16:creationId xmlns:a16="http://schemas.microsoft.com/office/drawing/2014/main" id="{762362DE-7747-4D8B-99FA-8E36F0B15F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E62A3CD3-634C-44BC-B5EF-5069AC514612}"/>
              </a:ext>
            </a:extLst>
          </p:cNvPr>
          <p:cNvSpPr>
            <a:spLocks noGrp="1"/>
          </p:cNvSpPr>
          <p:nvPr>
            <p:ph type="title"/>
          </p:nvPr>
        </p:nvSpPr>
        <p:spPr>
          <a:xfrm>
            <a:off x="7234252" y="2546085"/>
            <a:ext cx="4818933" cy="1153056"/>
          </a:xfrm>
        </p:spPr>
        <p:txBody>
          <a:bodyPr vert="horz" lIns="91440" tIns="45720" rIns="91440" bIns="45720" rtlCol="0" anchor="b">
            <a:normAutofit/>
          </a:bodyPr>
          <a:lstStyle/>
          <a:p>
            <a:r>
              <a:rPr lang="en-US" sz="4800" dirty="0"/>
              <a:t>WHAT is it?</a:t>
            </a:r>
          </a:p>
        </p:txBody>
      </p:sp>
      <p:pic>
        <p:nvPicPr>
          <p:cNvPr id="15" name="Segnaposto contenuto 14">
            <a:extLst>
              <a:ext uri="{FF2B5EF4-FFF2-40B4-BE49-F238E27FC236}">
                <a16:creationId xmlns:a16="http://schemas.microsoft.com/office/drawing/2014/main" id="{DB259D3B-567E-4503-9AA4-B439E43EBD91}"/>
              </a:ext>
            </a:extLst>
          </p:cNvPr>
          <p:cNvPicPr>
            <a:picLocks noGrp="1" noChangeAspect="1"/>
          </p:cNvPicPr>
          <p:nvPr>
            <p:ph idx="1"/>
          </p:nvPr>
        </p:nvPicPr>
        <p:blipFill>
          <a:blip r:embed="rId3"/>
          <a:stretch>
            <a:fillRect/>
          </a:stretch>
        </p:blipFill>
        <p:spPr>
          <a:xfrm>
            <a:off x="4478710" y="647023"/>
            <a:ext cx="2413809" cy="527608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grpSp>
        <p:nvGrpSpPr>
          <p:cNvPr id="46" name="Group 45">
            <a:extLst>
              <a:ext uri="{FF2B5EF4-FFF2-40B4-BE49-F238E27FC236}">
                <a16:creationId xmlns:a16="http://schemas.microsoft.com/office/drawing/2014/main" id="{25123E6E-F713-4254-A6BF-358CC8EC6C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47" name="Straight Connector 46">
              <a:extLst>
                <a:ext uri="{FF2B5EF4-FFF2-40B4-BE49-F238E27FC236}">
                  <a16:creationId xmlns:a16="http://schemas.microsoft.com/office/drawing/2014/main" id="{2F690FE0-5412-4598-8AD6-769BB36E2CE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 name="Straight Connector 47">
              <a:extLst>
                <a:ext uri="{FF2B5EF4-FFF2-40B4-BE49-F238E27FC236}">
                  <a16:creationId xmlns:a16="http://schemas.microsoft.com/office/drawing/2014/main" id="{B4850BB6-6709-408E-BEFD-24DC5E3C296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 name="Straight Connector 48">
              <a:extLst>
                <a:ext uri="{FF2B5EF4-FFF2-40B4-BE49-F238E27FC236}">
                  <a16:creationId xmlns:a16="http://schemas.microsoft.com/office/drawing/2014/main" id="{4A03B410-983E-40D8-A4EA-2BB747CB003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 name="Straight Connector 49">
              <a:extLst>
                <a:ext uri="{FF2B5EF4-FFF2-40B4-BE49-F238E27FC236}">
                  <a16:creationId xmlns:a16="http://schemas.microsoft.com/office/drawing/2014/main" id="{12B92421-6A58-4A51-AB7D-B97EA85E303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 name="Straight Connector 50">
              <a:extLst>
                <a:ext uri="{FF2B5EF4-FFF2-40B4-BE49-F238E27FC236}">
                  <a16:creationId xmlns:a16="http://schemas.microsoft.com/office/drawing/2014/main" id="{9D092B0B-C6FB-4CDC-ABE8-5C817CAC69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pic>
        <p:nvPicPr>
          <p:cNvPr id="4" name="Immagine 3" descr="Immagine che contiene testo, elettronico, schermo&#10;&#10;Descrizione generata automaticamente">
            <a:extLst>
              <a:ext uri="{FF2B5EF4-FFF2-40B4-BE49-F238E27FC236}">
                <a16:creationId xmlns:a16="http://schemas.microsoft.com/office/drawing/2014/main" id="{CDD28C33-94FD-49B0-8F46-E19C91825F1F}"/>
              </a:ext>
            </a:extLst>
          </p:cNvPr>
          <p:cNvPicPr>
            <a:picLocks noChangeAspect="1"/>
          </p:cNvPicPr>
          <p:nvPr/>
        </p:nvPicPr>
        <p:blipFill>
          <a:blip r:embed="rId4"/>
          <a:stretch>
            <a:fillRect/>
          </a:stretch>
        </p:blipFill>
        <p:spPr>
          <a:xfrm>
            <a:off x="348836" y="647023"/>
            <a:ext cx="3786568" cy="527608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6591162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DD3E96F-503F-44BC-ABD2-B54F0E9089C3}"/>
              </a:ext>
            </a:extLst>
          </p:cNvPr>
          <p:cNvSpPr>
            <a:spLocks noGrp="1"/>
          </p:cNvSpPr>
          <p:nvPr>
            <p:ph type="title"/>
          </p:nvPr>
        </p:nvSpPr>
        <p:spPr/>
        <p:txBody>
          <a:bodyPr/>
          <a:lstStyle/>
          <a:p>
            <a:r>
              <a:rPr lang="en-GB" dirty="0"/>
              <a:t>Events differences and technicalities</a:t>
            </a:r>
          </a:p>
        </p:txBody>
      </p:sp>
      <p:pic>
        <p:nvPicPr>
          <p:cNvPr id="5" name="Segnaposto contenuto 10">
            <a:extLst>
              <a:ext uri="{FF2B5EF4-FFF2-40B4-BE49-F238E27FC236}">
                <a16:creationId xmlns:a16="http://schemas.microsoft.com/office/drawing/2014/main" id="{D28FB558-4571-43A6-9302-554B4E926676}"/>
              </a:ext>
            </a:extLst>
          </p:cNvPr>
          <p:cNvPicPr>
            <a:picLocks noGrp="1" noChangeAspect="1"/>
          </p:cNvPicPr>
          <p:nvPr>
            <p:ph sz="half" idx="1"/>
          </p:nvPr>
        </p:nvPicPr>
        <p:blipFill>
          <a:blip r:embed="rId3"/>
          <a:stretch>
            <a:fillRect/>
          </a:stretch>
        </p:blipFill>
        <p:spPr>
          <a:xfrm>
            <a:off x="3291843" y="685800"/>
            <a:ext cx="1659569" cy="361473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8" name="Segnaposto contenuto 4">
            <a:extLst>
              <a:ext uri="{FF2B5EF4-FFF2-40B4-BE49-F238E27FC236}">
                <a16:creationId xmlns:a16="http://schemas.microsoft.com/office/drawing/2014/main" id="{DFD9BF36-5FA2-4D92-AB66-1389ACD7B129}"/>
              </a:ext>
            </a:extLst>
          </p:cNvPr>
          <p:cNvPicPr>
            <a:picLocks noChangeAspect="1"/>
          </p:cNvPicPr>
          <p:nvPr/>
        </p:nvPicPr>
        <p:blipFill>
          <a:blip r:embed="rId4"/>
          <a:stretch>
            <a:fillRect/>
          </a:stretch>
        </p:blipFill>
        <p:spPr>
          <a:xfrm>
            <a:off x="9867719" y="685800"/>
            <a:ext cx="1674505" cy="361473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4" name="Immagine 3" descr="Immagine che contiene testo, monitor, elettronico, screenshot&#10;&#10;Descrizione generata automaticamente">
            <a:extLst>
              <a:ext uri="{FF2B5EF4-FFF2-40B4-BE49-F238E27FC236}">
                <a16:creationId xmlns:a16="http://schemas.microsoft.com/office/drawing/2014/main" id="{F8D93921-8DBF-476D-906F-F6D3746E0443}"/>
              </a:ext>
            </a:extLst>
          </p:cNvPr>
          <p:cNvPicPr>
            <a:picLocks noChangeAspect="1"/>
          </p:cNvPicPr>
          <p:nvPr/>
        </p:nvPicPr>
        <p:blipFill>
          <a:blip r:embed="rId5"/>
          <a:stretch>
            <a:fillRect/>
          </a:stretch>
        </p:blipFill>
        <p:spPr>
          <a:xfrm>
            <a:off x="6848061" y="437375"/>
            <a:ext cx="2794855" cy="386658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1" name="Immagine 10" descr="Immagine che contiene testo, elettronico, schermo, screenshot&#10;&#10;Descrizione generata automaticamente">
            <a:extLst>
              <a:ext uri="{FF2B5EF4-FFF2-40B4-BE49-F238E27FC236}">
                <a16:creationId xmlns:a16="http://schemas.microsoft.com/office/drawing/2014/main" id="{DD76669D-D898-4588-B452-A20371E9BDA2}"/>
              </a:ext>
            </a:extLst>
          </p:cNvPr>
          <p:cNvPicPr>
            <a:picLocks noChangeAspect="1"/>
          </p:cNvPicPr>
          <p:nvPr/>
        </p:nvPicPr>
        <p:blipFill>
          <a:blip r:embed="rId6"/>
          <a:stretch>
            <a:fillRect/>
          </a:stretch>
        </p:blipFill>
        <p:spPr>
          <a:xfrm>
            <a:off x="247810" y="429169"/>
            <a:ext cx="2819230" cy="386658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4643172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8FD48FB1-66D8-4676-B0AA-C139A1DB78D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F033F5AE-6728-4F19-8DED-658E674B3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82C7D74A-18BA-4709-A808-44E8815C44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B5164A3F-1561-4039-8185-AB0EEB713EA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2A35DB53-42BE-460E-9CA1-1294C98463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20" name="Rectangle 19">
            <a:extLst>
              <a:ext uri="{FF2B5EF4-FFF2-40B4-BE49-F238E27FC236}">
                <a16:creationId xmlns:a16="http://schemas.microsoft.com/office/drawing/2014/main" id="{ED2D7C63-562A-41C7-892E-0C73F5D598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98ABBFC0-4008-4E56-A60E-625CAC29B397}"/>
              </a:ext>
            </a:extLst>
          </p:cNvPr>
          <p:cNvSpPr>
            <a:spLocks noGrp="1"/>
          </p:cNvSpPr>
          <p:nvPr>
            <p:ph type="title"/>
          </p:nvPr>
        </p:nvSpPr>
        <p:spPr>
          <a:xfrm>
            <a:off x="5116738" y="685799"/>
            <a:ext cx="6159273" cy="2971801"/>
          </a:xfrm>
        </p:spPr>
        <p:txBody>
          <a:bodyPr vert="horz" lIns="91440" tIns="45720" rIns="91440" bIns="45720" rtlCol="0" anchor="b">
            <a:normAutofit/>
          </a:bodyPr>
          <a:lstStyle/>
          <a:p>
            <a:r>
              <a:rPr lang="en-US" sz="4800" dirty="0"/>
              <a:t>User rewards: coupons</a:t>
            </a:r>
          </a:p>
        </p:txBody>
      </p:sp>
      <p:pic>
        <p:nvPicPr>
          <p:cNvPr id="5" name="Segnaposto contenuto 4">
            <a:extLst>
              <a:ext uri="{FF2B5EF4-FFF2-40B4-BE49-F238E27FC236}">
                <a16:creationId xmlns:a16="http://schemas.microsoft.com/office/drawing/2014/main" id="{8C950A71-B482-4811-B3DA-69B9F773209A}"/>
              </a:ext>
            </a:extLst>
          </p:cNvPr>
          <p:cNvPicPr>
            <a:picLocks noGrp="1" noChangeAspect="1"/>
          </p:cNvPicPr>
          <p:nvPr>
            <p:ph idx="1"/>
          </p:nvPr>
        </p:nvPicPr>
        <p:blipFill rotWithShape="1">
          <a:blip r:embed="rId3"/>
          <a:srcRect r="1" b="32008"/>
          <a:stretch/>
        </p:blipFill>
        <p:spPr>
          <a:xfrm>
            <a:off x="20" y="10"/>
            <a:ext cx="4639713" cy="685799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grpSp>
        <p:nvGrpSpPr>
          <p:cNvPr id="22" name="Group 21">
            <a:extLst>
              <a:ext uri="{FF2B5EF4-FFF2-40B4-BE49-F238E27FC236}">
                <a16:creationId xmlns:a16="http://schemas.microsoft.com/office/drawing/2014/main" id="{6DF25E23-BE15-4E36-A700-59F0CE8C54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23" name="Straight Connector 22">
              <a:extLst>
                <a:ext uri="{FF2B5EF4-FFF2-40B4-BE49-F238E27FC236}">
                  <a16:creationId xmlns:a16="http://schemas.microsoft.com/office/drawing/2014/main" id="{2CE9353A-F333-4305-BED0-D126D75F5D8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95D1D327-6D34-4AB1-BBCB-FFD18B927BA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C3D4CCB5-F27F-4868-B1D4-55D8654F07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55F00F96-8833-4C32-AD31-05286BC8005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C22EE3D4-FE2C-4B01-BC8C-3CE2C6CC112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770236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E9F8AD66-CC09-4C8D-94EE-932C3785BD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38" name="Straight Connector 37">
              <a:extLst>
                <a:ext uri="{FF2B5EF4-FFF2-40B4-BE49-F238E27FC236}">
                  <a16:creationId xmlns:a16="http://schemas.microsoft.com/office/drawing/2014/main" id="{EE364623-3F66-4AAD-94F8-C053CD4F13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 name="Straight Connector 38">
              <a:extLst>
                <a:ext uri="{FF2B5EF4-FFF2-40B4-BE49-F238E27FC236}">
                  <a16:creationId xmlns:a16="http://schemas.microsoft.com/office/drawing/2014/main" id="{07E37E17-44F9-4E44-8F2F-0E873C68EE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 name="Straight Connector 39">
              <a:extLst>
                <a:ext uri="{FF2B5EF4-FFF2-40B4-BE49-F238E27FC236}">
                  <a16:creationId xmlns:a16="http://schemas.microsoft.com/office/drawing/2014/main" id="{DD327A4D-ADCE-482F-9F55-3B64D197ACC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E600A8AB-CDF2-4E93-92C8-2CCB8230B42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id="{3F8EE76C-974C-43A5-806B-47687FCB9B9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useBgFill="1">
        <p:nvSpPr>
          <p:cNvPr id="44" name="Rectangle 43">
            <a:extLst>
              <a:ext uri="{FF2B5EF4-FFF2-40B4-BE49-F238E27FC236}">
                <a16:creationId xmlns:a16="http://schemas.microsoft.com/office/drawing/2014/main" id="{79092282-2AFC-4A5D-BA0F-C2C194122E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03E53F70-2753-490B-AB8B-DA08AF23DB7B}"/>
              </a:ext>
            </a:extLst>
          </p:cNvPr>
          <p:cNvSpPr>
            <a:spLocks noGrp="1"/>
          </p:cNvSpPr>
          <p:nvPr>
            <p:ph type="title"/>
          </p:nvPr>
        </p:nvSpPr>
        <p:spPr>
          <a:xfrm>
            <a:off x="6250990" y="2472228"/>
            <a:ext cx="4205003" cy="1507067"/>
          </a:xfrm>
        </p:spPr>
        <p:txBody>
          <a:bodyPr vert="horz" lIns="91440" tIns="45720" rIns="91440" bIns="45720" rtlCol="0" anchor="ctr">
            <a:normAutofit/>
          </a:bodyPr>
          <a:lstStyle/>
          <a:p>
            <a:r>
              <a:rPr lang="en-US" sz="3200" dirty="0"/>
              <a:t>Two different kind of users</a:t>
            </a:r>
          </a:p>
        </p:txBody>
      </p:sp>
      <p:sp>
        <p:nvSpPr>
          <p:cNvPr id="46" name="Freeform 20">
            <a:extLst>
              <a:ext uri="{FF2B5EF4-FFF2-40B4-BE49-F238E27FC236}">
                <a16:creationId xmlns:a16="http://schemas.microsoft.com/office/drawing/2014/main" id="{9CC80F9B-59F5-442E-9361-F959ECF9A1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139" y="685800"/>
            <a:ext cx="2492252" cy="1859119"/>
          </a:xfrm>
          <a:custGeom>
            <a:avLst/>
            <a:gdLst>
              <a:gd name="connsiteX0" fmla="*/ 474471 w 2492252"/>
              <a:gd name="connsiteY0" fmla="*/ 0 h 1859119"/>
              <a:gd name="connsiteX1" fmla="*/ 2492252 w 2492252"/>
              <a:gd name="connsiteY1" fmla="*/ 0 h 1859119"/>
              <a:gd name="connsiteX2" fmla="*/ 2492252 w 2492252"/>
              <a:gd name="connsiteY2" fmla="*/ 1859119 h 1859119"/>
              <a:gd name="connsiteX3" fmla="*/ 0 w 2492252"/>
              <a:gd name="connsiteY3" fmla="*/ 1859119 h 1859119"/>
              <a:gd name="connsiteX4" fmla="*/ 0 w 2492252"/>
              <a:gd name="connsiteY4" fmla="*/ 474471 h 18591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2252" h="1859119">
                <a:moveTo>
                  <a:pt x="474471" y="0"/>
                </a:moveTo>
                <a:lnTo>
                  <a:pt x="2492252" y="0"/>
                </a:lnTo>
                <a:lnTo>
                  <a:pt x="2492252" y="1859119"/>
                </a:lnTo>
                <a:lnTo>
                  <a:pt x="0" y="1859119"/>
                </a:lnTo>
                <a:lnTo>
                  <a:pt x="0" y="474471"/>
                </a:lnTo>
                <a:close/>
              </a:path>
            </a:pathLst>
          </a:custGeom>
          <a:solidFill>
            <a:schemeClr val="bg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Rectangle 47">
            <a:extLst>
              <a:ext uri="{FF2B5EF4-FFF2-40B4-BE49-F238E27FC236}">
                <a16:creationId xmlns:a16="http://schemas.microsoft.com/office/drawing/2014/main" id="{46DADFB3-630E-41C0-895B-B55F713730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4964" y="2722720"/>
            <a:ext cx="2495426" cy="3019443"/>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Segnaposto contenuto 8" descr="Edificio con riempimento a tinta unita">
            <a:extLst>
              <a:ext uri="{FF2B5EF4-FFF2-40B4-BE49-F238E27FC236}">
                <a16:creationId xmlns:a16="http://schemas.microsoft.com/office/drawing/2014/main" id="{DACFD7D6-3289-44AE-883F-E400B8289793}"/>
              </a:ext>
            </a:extLst>
          </p:cNvPr>
          <p:cNvPicPr>
            <a:picLocks noGrp="1" noChangeAspect="1"/>
          </p:cNvPicPr>
          <p:nvPr>
            <p:ph sz="half" idx="2"/>
          </p:nvPr>
        </p:nvPicPr>
        <p:blipFill>
          <a:blip r:embed="rId3">
            <a:extLst>
              <a:ext uri="{96DAC541-7B7A-43D3-8B79-37D633B846F1}">
                <asvg:svgBlip xmlns:asvg="http://schemas.microsoft.com/office/drawing/2016/SVG/main" r:embed="rId4"/>
              </a:ext>
            </a:extLst>
          </a:blip>
          <a:stretch>
            <a:fillRect/>
          </a:stretch>
        </p:blipFill>
        <p:spPr>
          <a:xfrm>
            <a:off x="963827" y="3140192"/>
            <a:ext cx="2164859" cy="2164859"/>
          </a:xfrm>
          <a:prstGeom prst="rect">
            <a:avLst/>
          </a:prstGeom>
        </p:spPr>
      </p:pic>
      <p:sp>
        <p:nvSpPr>
          <p:cNvPr id="50" name="Rectangle 49">
            <a:extLst>
              <a:ext uri="{FF2B5EF4-FFF2-40B4-BE49-F238E27FC236}">
                <a16:creationId xmlns:a16="http://schemas.microsoft.com/office/drawing/2014/main" id="{7BF94477-BDFD-472E-8891-D84F1953E6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4529" y="685800"/>
            <a:ext cx="2151487" cy="322293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Segnaposto contenuto 6" descr="Utente con riempimento a tinta unita">
            <a:extLst>
              <a:ext uri="{FF2B5EF4-FFF2-40B4-BE49-F238E27FC236}">
                <a16:creationId xmlns:a16="http://schemas.microsoft.com/office/drawing/2014/main" id="{2C9413A1-237E-47C8-859B-B1032AE310F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616233" y="1380309"/>
            <a:ext cx="1845453" cy="1845453"/>
          </a:xfrm>
          <a:prstGeom prst="rect">
            <a:avLst/>
          </a:prstGeom>
        </p:spPr>
      </p:pic>
      <p:sp>
        <p:nvSpPr>
          <p:cNvPr id="52" name="Freeform 21">
            <a:extLst>
              <a:ext uri="{FF2B5EF4-FFF2-40B4-BE49-F238E27FC236}">
                <a16:creationId xmlns:a16="http://schemas.microsoft.com/office/drawing/2014/main" id="{E843BA35-4A42-4EDC-BC92-43E4C558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4529" y="4074131"/>
            <a:ext cx="2151487" cy="1668032"/>
          </a:xfrm>
          <a:custGeom>
            <a:avLst/>
            <a:gdLst>
              <a:gd name="connsiteX0" fmla="*/ 0 w 2151487"/>
              <a:gd name="connsiteY0" fmla="*/ 0 h 1668032"/>
              <a:gd name="connsiteX1" fmla="*/ 2151487 w 2151487"/>
              <a:gd name="connsiteY1" fmla="*/ 0 h 1668032"/>
              <a:gd name="connsiteX2" fmla="*/ 2151487 w 2151487"/>
              <a:gd name="connsiteY2" fmla="*/ 1190204 h 1668032"/>
              <a:gd name="connsiteX3" fmla="*/ 1673659 w 2151487"/>
              <a:gd name="connsiteY3" fmla="*/ 1668032 h 1668032"/>
              <a:gd name="connsiteX4" fmla="*/ 0 w 2151487"/>
              <a:gd name="connsiteY4" fmla="*/ 1668032 h 16680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51487" h="1668032">
                <a:moveTo>
                  <a:pt x="0" y="0"/>
                </a:moveTo>
                <a:lnTo>
                  <a:pt x="2151487" y="0"/>
                </a:lnTo>
                <a:lnTo>
                  <a:pt x="2151487" y="1190204"/>
                </a:lnTo>
                <a:lnTo>
                  <a:pt x="1673659" y="1668032"/>
                </a:lnTo>
                <a:lnTo>
                  <a:pt x="0" y="1668032"/>
                </a:lnTo>
                <a:close/>
              </a:path>
            </a:pathLst>
          </a:custGeom>
          <a:solidFill>
            <a:schemeClr val="bg2">
              <a:lumMod val="5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54" name="Group 53">
            <a:extLst>
              <a:ext uri="{FF2B5EF4-FFF2-40B4-BE49-F238E27FC236}">
                <a16:creationId xmlns:a16="http://schemas.microsoft.com/office/drawing/2014/main" id="{B0B24607-03C0-4C93-9A94-AA6E5D7516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55" name="Straight Connector 54">
              <a:extLst>
                <a:ext uri="{FF2B5EF4-FFF2-40B4-BE49-F238E27FC236}">
                  <a16:creationId xmlns:a16="http://schemas.microsoft.com/office/drawing/2014/main" id="{CCC9ACBC-AE96-4E70-BA47-F895454DB0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 name="Straight Connector 55">
              <a:extLst>
                <a:ext uri="{FF2B5EF4-FFF2-40B4-BE49-F238E27FC236}">
                  <a16:creationId xmlns:a16="http://schemas.microsoft.com/office/drawing/2014/main" id="{74EA26C0-0390-42E3-884F-1CF836D1B62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 name="Straight Connector 56">
              <a:extLst>
                <a:ext uri="{FF2B5EF4-FFF2-40B4-BE49-F238E27FC236}">
                  <a16:creationId xmlns:a16="http://schemas.microsoft.com/office/drawing/2014/main" id="{DADCC28A-C9BC-4BD2-A914-348F7AEA9DC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8" name="Straight Connector 57">
              <a:extLst>
                <a:ext uri="{FF2B5EF4-FFF2-40B4-BE49-F238E27FC236}">
                  <a16:creationId xmlns:a16="http://schemas.microsoft.com/office/drawing/2014/main" id="{EFD98412-54C9-4063-904F-DAE2CE553A3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 name="Straight Connector 58">
              <a:extLst>
                <a:ext uri="{FF2B5EF4-FFF2-40B4-BE49-F238E27FC236}">
                  <a16:creationId xmlns:a16="http://schemas.microsoft.com/office/drawing/2014/main" id="{303F949B-1BD9-45C4-98DC-B0E071301C4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0" name="CasellaDiTesto 9">
            <a:extLst>
              <a:ext uri="{FF2B5EF4-FFF2-40B4-BE49-F238E27FC236}">
                <a16:creationId xmlns:a16="http://schemas.microsoft.com/office/drawing/2014/main" id="{455F3963-6099-416D-9F8B-93CA8E50D487}"/>
              </a:ext>
            </a:extLst>
          </p:cNvPr>
          <p:cNvSpPr txBox="1"/>
          <p:nvPr/>
        </p:nvSpPr>
        <p:spPr>
          <a:xfrm>
            <a:off x="1044679" y="1430693"/>
            <a:ext cx="2164859" cy="369332"/>
          </a:xfrm>
          <a:prstGeom prst="rect">
            <a:avLst/>
          </a:prstGeom>
          <a:noFill/>
        </p:spPr>
        <p:txBody>
          <a:bodyPr wrap="square" rtlCol="0">
            <a:spAutoFit/>
          </a:bodyPr>
          <a:lstStyle/>
          <a:p>
            <a:pPr algn="ctr"/>
            <a:r>
              <a:rPr lang="en-GB" dirty="0"/>
              <a:t>BRAND</a:t>
            </a:r>
          </a:p>
        </p:txBody>
      </p:sp>
      <p:sp>
        <p:nvSpPr>
          <p:cNvPr id="11" name="CasellaDiTesto 10">
            <a:extLst>
              <a:ext uri="{FF2B5EF4-FFF2-40B4-BE49-F238E27FC236}">
                <a16:creationId xmlns:a16="http://schemas.microsoft.com/office/drawing/2014/main" id="{CECE0463-C946-4CBF-976A-3AC3A8803B3F}"/>
              </a:ext>
            </a:extLst>
          </p:cNvPr>
          <p:cNvSpPr txBox="1"/>
          <p:nvPr/>
        </p:nvSpPr>
        <p:spPr>
          <a:xfrm>
            <a:off x="3616233" y="4723481"/>
            <a:ext cx="1845453" cy="369332"/>
          </a:xfrm>
          <a:prstGeom prst="rect">
            <a:avLst/>
          </a:prstGeom>
          <a:noFill/>
        </p:spPr>
        <p:txBody>
          <a:bodyPr wrap="square" rtlCol="0">
            <a:spAutoFit/>
          </a:bodyPr>
          <a:lstStyle/>
          <a:p>
            <a:pPr algn="ctr"/>
            <a:r>
              <a:rPr lang="en-GB" dirty="0"/>
              <a:t>PEOPLE</a:t>
            </a:r>
          </a:p>
        </p:txBody>
      </p:sp>
    </p:spTree>
    <p:extLst>
      <p:ext uri="{BB962C8B-B14F-4D97-AF65-F5344CB8AC3E}">
        <p14:creationId xmlns:p14="http://schemas.microsoft.com/office/powerpoint/2010/main" val="12451161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DF7C318-CDE8-477D-8D71-321524DE9FCD}"/>
              </a:ext>
            </a:extLst>
          </p:cNvPr>
          <p:cNvSpPr>
            <a:spLocks noGrp="1"/>
          </p:cNvSpPr>
          <p:nvPr>
            <p:ph type="title"/>
          </p:nvPr>
        </p:nvSpPr>
        <p:spPr/>
        <p:txBody>
          <a:bodyPr/>
          <a:lstStyle/>
          <a:p>
            <a:r>
              <a:rPr lang="en-GB" dirty="0"/>
              <a:t>External services</a:t>
            </a:r>
          </a:p>
        </p:txBody>
      </p:sp>
      <p:graphicFrame>
        <p:nvGraphicFramePr>
          <p:cNvPr id="5" name="Segnaposto contenuto 2">
            <a:extLst>
              <a:ext uri="{FF2B5EF4-FFF2-40B4-BE49-F238E27FC236}">
                <a16:creationId xmlns:a16="http://schemas.microsoft.com/office/drawing/2014/main" id="{DE577528-5C7F-492D-BD9E-17AC76E7B432}"/>
              </a:ext>
            </a:extLst>
          </p:cNvPr>
          <p:cNvGraphicFramePr>
            <a:graphicFrameLocks noGrp="1"/>
          </p:cNvGraphicFramePr>
          <p:nvPr>
            <p:ph idx="1"/>
            <p:extLst>
              <p:ext uri="{D42A27DB-BD31-4B8C-83A1-F6EECF244321}">
                <p14:modId xmlns:p14="http://schemas.microsoft.com/office/powerpoint/2010/main" val="2544449938"/>
              </p:ext>
            </p:extLst>
          </p:nvPr>
        </p:nvGraphicFramePr>
        <p:xfrm>
          <a:off x="684212" y="685800"/>
          <a:ext cx="8534400" cy="36152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747530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509B08A-C1EC-478C-86AF-60ADE06D9B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359A4908-7CAE-40B8-946A-BE39E1731FB9}"/>
              </a:ext>
            </a:extLst>
          </p:cNvPr>
          <p:cNvSpPr>
            <a:spLocks noGrp="1"/>
          </p:cNvSpPr>
          <p:nvPr>
            <p:ph type="title"/>
          </p:nvPr>
        </p:nvSpPr>
        <p:spPr>
          <a:xfrm>
            <a:off x="149087" y="685800"/>
            <a:ext cx="5789173" cy="4603749"/>
          </a:xfrm>
        </p:spPr>
        <p:txBody>
          <a:bodyPr>
            <a:normAutofit/>
          </a:bodyPr>
          <a:lstStyle/>
          <a:p>
            <a:pPr algn="r"/>
            <a:r>
              <a:rPr lang="en-GB" sz="4400"/>
              <a:t>Performances: KPI</a:t>
            </a:r>
            <a:endParaRPr lang="en-GB" sz="4400" dirty="0"/>
          </a:p>
        </p:txBody>
      </p:sp>
      <p:sp>
        <p:nvSpPr>
          <p:cNvPr id="10" name="Rectangle 9">
            <a:extLst>
              <a:ext uri="{FF2B5EF4-FFF2-40B4-BE49-F238E27FC236}">
                <a16:creationId xmlns:a16="http://schemas.microsoft.com/office/drawing/2014/main" id="{221CC330-4259-4C32-BF8B-5FE13FFABB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5999" y="0"/>
            <a:ext cx="6096001" cy="6858000"/>
          </a:xfrm>
          <a:prstGeom prst="rect">
            <a:avLst/>
          </a:prstGeom>
          <a:solidFill>
            <a:schemeClr val="bg2">
              <a:alpha val="97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graphicFrame>
        <p:nvGraphicFramePr>
          <p:cNvPr id="12" name="Segnaposto contenuto 2">
            <a:extLst>
              <a:ext uri="{FF2B5EF4-FFF2-40B4-BE49-F238E27FC236}">
                <a16:creationId xmlns:a16="http://schemas.microsoft.com/office/drawing/2014/main" id="{33CD03CC-B5CC-4F8A-884D-9A35A51EF9C9}"/>
              </a:ext>
            </a:extLst>
          </p:cNvPr>
          <p:cNvGraphicFramePr>
            <a:graphicFrameLocks noGrp="1"/>
          </p:cNvGraphicFramePr>
          <p:nvPr>
            <p:ph idx="1"/>
            <p:extLst>
              <p:ext uri="{D42A27DB-BD31-4B8C-83A1-F6EECF244321}">
                <p14:modId xmlns:p14="http://schemas.microsoft.com/office/powerpoint/2010/main" val="326729388"/>
              </p:ext>
            </p:extLst>
          </p:nvPr>
        </p:nvGraphicFramePr>
        <p:xfrm>
          <a:off x="6625651" y="685800"/>
          <a:ext cx="4878959" cy="46037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684678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F1D73FA-B3E5-46AD-A917-7710E20F18C3}"/>
              </a:ext>
            </a:extLst>
          </p:cNvPr>
          <p:cNvSpPr>
            <a:spLocks noGrp="1"/>
          </p:cNvSpPr>
          <p:nvPr>
            <p:ph type="title"/>
          </p:nvPr>
        </p:nvSpPr>
        <p:spPr/>
        <p:txBody>
          <a:bodyPr>
            <a:normAutofit/>
          </a:bodyPr>
          <a:lstStyle/>
          <a:p>
            <a:r>
              <a:rPr lang="en-GB" dirty="0"/>
              <a:t>Testing: flutter driver</a:t>
            </a:r>
            <a:br>
              <a:rPr lang="en-US" dirty="0"/>
            </a:br>
            <a:endParaRPr lang="en-GB" dirty="0"/>
          </a:p>
        </p:txBody>
      </p:sp>
      <p:graphicFrame>
        <p:nvGraphicFramePr>
          <p:cNvPr id="5" name="Segnaposto contenuto 2">
            <a:extLst>
              <a:ext uri="{FF2B5EF4-FFF2-40B4-BE49-F238E27FC236}">
                <a16:creationId xmlns:a16="http://schemas.microsoft.com/office/drawing/2014/main" id="{9988D56B-8749-4768-AE99-9F3925915C1B}"/>
              </a:ext>
            </a:extLst>
          </p:cNvPr>
          <p:cNvGraphicFramePr>
            <a:graphicFrameLocks noGrp="1"/>
          </p:cNvGraphicFramePr>
          <p:nvPr>
            <p:ph idx="1"/>
            <p:extLst>
              <p:ext uri="{D42A27DB-BD31-4B8C-83A1-F6EECF244321}">
                <p14:modId xmlns:p14="http://schemas.microsoft.com/office/powerpoint/2010/main" val="665641799"/>
              </p:ext>
            </p:extLst>
          </p:nvPr>
        </p:nvGraphicFramePr>
        <p:xfrm>
          <a:off x="684212" y="685800"/>
          <a:ext cx="8534400" cy="36152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911124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FE812C4-656C-4B98-A39F-FF2D053C8E44}"/>
              </a:ext>
            </a:extLst>
          </p:cNvPr>
          <p:cNvSpPr>
            <a:spLocks noGrp="1"/>
          </p:cNvSpPr>
          <p:nvPr>
            <p:ph type="title"/>
          </p:nvPr>
        </p:nvSpPr>
        <p:spPr/>
        <p:txBody>
          <a:bodyPr/>
          <a:lstStyle/>
          <a:p>
            <a:r>
              <a:rPr lang="en-GB" dirty="0"/>
              <a:t>Future developments</a:t>
            </a:r>
          </a:p>
        </p:txBody>
      </p:sp>
      <p:graphicFrame>
        <p:nvGraphicFramePr>
          <p:cNvPr id="5" name="Segnaposto contenuto 2">
            <a:extLst>
              <a:ext uri="{FF2B5EF4-FFF2-40B4-BE49-F238E27FC236}">
                <a16:creationId xmlns:a16="http://schemas.microsoft.com/office/drawing/2014/main" id="{DC76A41A-5840-4F1A-9BA6-CFF49AE388D7}"/>
              </a:ext>
            </a:extLst>
          </p:cNvPr>
          <p:cNvGraphicFramePr>
            <a:graphicFrameLocks noGrp="1"/>
          </p:cNvGraphicFramePr>
          <p:nvPr>
            <p:ph idx="1"/>
          </p:nvPr>
        </p:nvGraphicFramePr>
        <p:xfrm>
          <a:off x="684212" y="685800"/>
          <a:ext cx="8534400" cy="36152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64997953"/>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2209</TotalTime>
  <Words>707</Words>
  <Application>Microsoft Office PowerPoint</Application>
  <PresentationFormat>Widescreen</PresentationFormat>
  <Paragraphs>72</Paragraphs>
  <Slides>9</Slides>
  <Notes>7</Notes>
  <HiddenSlides>1</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9</vt:i4>
      </vt:variant>
    </vt:vector>
  </HeadingPairs>
  <TitlesOfParts>
    <vt:vector size="13" baseType="lpstr">
      <vt:lpstr>Calibri</vt:lpstr>
      <vt:lpstr>Century Gothic</vt:lpstr>
      <vt:lpstr>Wingdings 3</vt:lpstr>
      <vt:lpstr>Slice</vt:lpstr>
      <vt:lpstr>EVENTSAPP</vt:lpstr>
      <vt:lpstr>WHAT is it?</vt:lpstr>
      <vt:lpstr>Events differences and technicalities</vt:lpstr>
      <vt:lpstr>User rewards: coupons</vt:lpstr>
      <vt:lpstr>Two different kind of users</vt:lpstr>
      <vt:lpstr>External services</vt:lpstr>
      <vt:lpstr>Performances: KPI</vt:lpstr>
      <vt:lpstr>Testing: flutter driver </vt:lpstr>
      <vt:lpstr>Future developments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Retiming synchronous circuits</dc:title>
  <dc:creator>Ivan Montalbano</dc:creator>
  <cp:lastModifiedBy>Ivan Montalbano</cp:lastModifiedBy>
  <cp:revision>54</cp:revision>
  <dcterms:created xsi:type="dcterms:W3CDTF">2020-10-10T08:19:44Z</dcterms:created>
  <dcterms:modified xsi:type="dcterms:W3CDTF">2021-07-08T09:03:44Z</dcterms:modified>
</cp:coreProperties>
</file>