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1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65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593D-12A2-438F-87FA-7CD7289952F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4AA6DC-D54B-45DB-B02B-4062586A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JUPYTER &amp; SEABORN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smtClean="0"/>
              <a:t>Nama	: Andre </a:t>
            </a:r>
            <a:r>
              <a:rPr lang="en-ID" dirty="0" err="1" smtClean="0"/>
              <a:t>Bagas</a:t>
            </a:r>
            <a:r>
              <a:rPr lang="en-ID" dirty="0" smtClean="0"/>
              <a:t> </a:t>
            </a:r>
            <a:r>
              <a:rPr lang="en-ID" dirty="0" err="1" smtClean="0"/>
              <a:t>Kurniawan</a:t>
            </a:r>
            <a:endParaRPr lang="en-ID" dirty="0" smtClean="0"/>
          </a:p>
          <a:p>
            <a:r>
              <a:rPr lang="en-ID" dirty="0" smtClean="0"/>
              <a:t>NPM	: 50415707</a:t>
            </a:r>
          </a:p>
          <a:p>
            <a:r>
              <a:rPr lang="en-ID" dirty="0" err="1" smtClean="0"/>
              <a:t>Kelas</a:t>
            </a:r>
            <a:r>
              <a:rPr lang="en-ID" dirty="0" smtClean="0"/>
              <a:t>	: 4IA11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27909"/>
            <a:ext cx="8915400" cy="4683313"/>
          </a:xfrm>
        </p:spPr>
        <p:txBody>
          <a:bodyPr/>
          <a:lstStyle/>
          <a:p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b="1" dirty="0" err="1" smtClean="0"/>
              <a:t>seaborn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perbandingan</a:t>
            </a:r>
            <a:r>
              <a:rPr lang="en-ID" dirty="0" smtClean="0"/>
              <a:t>  </a:t>
            </a:r>
            <a:r>
              <a:rPr lang="en-ID" dirty="0" err="1" smtClean="0"/>
              <a:t>antara</a:t>
            </a:r>
            <a:r>
              <a:rPr lang="en-ID" dirty="0" smtClean="0"/>
              <a:t> </a:t>
            </a:r>
            <a:r>
              <a:rPr lang="en-ID" b="1" dirty="0" smtClean="0"/>
              <a:t>X = 2007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b="1" dirty="0" smtClean="0"/>
              <a:t>Y = 2011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endParaRPr lang="en-ID" dirty="0" smtClean="0"/>
          </a:p>
          <a:p>
            <a:pPr algn="just"/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menghilangkan</a:t>
            </a:r>
            <a:r>
              <a:rPr lang="en-ID" dirty="0" smtClean="0"/>
              <a:t> </a:t>
            </a:r>
            <a:r>
              <a:rPr lang="en-ID" dirty="0" err="1" smtClean="0"/>
              <a:t>garis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warna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dimensi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71947" y="1898468"/>
            <a:ext cx="7552509" cy="19520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71946" y="4606834"/>
            <a:ext cx="7552509" cy="19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9531"/>
            <a:ext cx="8915400" cy="4761691"/>
          </a:xfrm>
        </p:spPr>
        <p:txBody>
          <a:bodyPr/>
          <a:lstStyle/>
          <a:p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b="1" dirty="0" err="1" smtClean="0"/>
              <a:t>seaborn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box </a:t>
            </a:r>
            <a:r>
              <a:rPr lang="en-ID" b="1" dirty="0" smtClean="0"/>
              <a:t>plot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memanggil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data </a:t>
            </a:r>
            <a:r>
              <a:rPr lang="en-ID" b="1" dirty="0" smtClean="0"/>
              <a:t>df1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endParaRPr lang="en-ID" dirty="0" smtClean="0"/>
          </a:p>
          <a:p>
            <a:endParaRPr lang="en-ID" dirty="0"/>
          </a:p>
          <a:p>
            <a:endParaRPr lang="en-ID" dirty="0" smtClean="0"/>
          </a:p>
          <a:p>
            <a:r>
              <a:rPr lang="en-ID" dirty="0"/>
              <a:t> </a:t>
            </a: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menghapus</a:t>
            </a:r>
            <a:r>
              <a:rPr lang="en-ID" dirty="0" smtClean="0"/>
              <a:t>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kolom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agar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memanggil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4863" y="1820092"/>
            <a:ext cx="6446520" cy="157625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4863" y="4203528"/>
            <a:ext cx="6446520" cy="19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err="1" smtClean="0">
                <a:cs typeface="Times New Roman" panose="02020603050405020304" pitchFamily="18" charset="0"/>
              </a:rPr>
              <a:t>Jupyter</a:t>
            </a:r>
            <a:r>
              <a:rPr lang="en-ID" sz="4800" b="1" dirty="0" smtClean="0">
                <a:cs typeface="Times New Roman" panose="02020603050405020304" pitchFamily="18" charset="0"/>
              </a:rPr>
              <a:t> Notebook</a:t>
            </a:r>
            <a:endParaRPr lang="en-US" sz="48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 err="1"/>
              <a:t>lebih</a:t>
            </a:r>
            <a:r>
              <a:rPr lang="en-US" dirty="0"/>
              <a:t> di </a:t>
            </a:r>
            <a:r>
              <a:rPr lang="en-US" dirty="0" err="1"/>
              <a:t>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Jupyter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Python. </a:t>
            </a:r>
            <a:r>
              <a:rPr lang="en-US" b="1" dirty="0" err="1"/>
              <a:t>Jupyter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open-source web application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persamaan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naratif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data,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data,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45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smtClean="0"/>
              <a:t>Install </a:t>
            </a:r>
            <a:r>
              <a:rPr lang="en-ID" sz="4800" b="1" dirty="0" err="1" smtClean="0"/>
              <a:t>Seaborn</a:t>
            </a:r>
            <a:endParaRPr lang="en-US" sz="4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Ketikan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,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tunggu</a:t>
            </a:r>
            <a:r>
              <a:rPr lang="en-ID" dirty="0" smtClean="0"/>
              <a:t> </a:t>
            </a:r>
            <a:r>
              <a:rPr lang="en-ID" dirty="0" err="1" smtClean="0"/>
              <a:t>prosesnya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r>
              <a:rPr lang="en-ID" dirty="0" smtClean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34789" y="2843484"/>
            <a:ext cx="7994467" cy="35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smtClean="0"/>
              <a:t>Install </a:t>
            </a:r>
            <a:r>
              <a:rPr lang="en-ID" sz="4800" b="1" dirty="0" err="1" smtClean="0"/>
              <a:t>Matplotlib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Ketikan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tunggu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7112" y="2830286"/>
            <a:ext cx="7900854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smtClean="0"/>
              <a:t>Install Pandas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Ketikan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tunggu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8406" y="2873829"/>
            <a:ext cx="7857308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smtClean="0"/>
              <a:t>Install </a:t>
            </a:r>
            <a:r>
              <a:rPr lang="en-ID" sz="4800" b="1" dirty="0" err="1" smtClean="0"/>
              <a:t>Jupyter</a:t>
            </a:r>
            <a:r>
              <a:rPr lang="en-ID" sz="4800" b="1" dirty="0" smtClean="0"/>
              <a:t> Notebook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33005"/>
            <a:ext cx="8911687" cy="4859383"/>
          </a:xfrm>
        </p:spPr>
        <p:txBody>
          <a:bodyPr/>
          <a:lstStyle/>
          <a:p>
            <a:r>
              <a:rPr lang="en-ID" dirty="0" err="1"/>
              <a:t>Ketikan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tunggu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: </a:t>
            </a:r>
          </a:p>
          <a:p>
            <a:endParaRPr lang="en-ID" dirty="0" smtClean="0"/>
          </a:p>
          <a:p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secara</a:t>
            </a:r>
            <a:r>
              <a:rPr lang="en-ID" dirty="0" smtClean="0"/>
              <a:t> </a:t>
            </a:r>
            <a:r>
              <a:rPr lang="en-ID" dirty="0" err="1" smtClean="0"/>
              <a:t>otomatis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pindah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web browser </a:t>
            </a:r>
            <a:r>
              <a:rPr lang="en-ID" b="1" dirty="0" err="1" smtClean="0"/>
              <a:t>Jupyter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5354" y="2174282"/>
            <a:ext cx="5323115" cy="13829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5353" y="4485709"/>
            <a:ext cx="5323115" cy="20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b="1" dirty="0" err="1" smtClean="0"/>
              <a:t>Penggunaan</a:t>
            </a:r>
            <a:r>
              <a:rPr lang="en-ID" sz="4800" b="1" dirty="0" smtClean="0"/>
              <a:t> </a:t>
            </a:r>
            <a:r>
              <a:rPr lang="en-ID" sz="4800" b="1" dirty="0" err="1" smtClean="0"/>
              <a:t>Seaborn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Klik</a:t>
            </a:r>
            <a:r>
              <a:rPr lang="en-ID" dirty="0" smtClean="0"/>
              <a:t> </a:t>
            </a:r>
            <a:r>
              <a:rPr lang="en-ID" b="1" dirty="0" smtClean="0"/>
              <a:t>new </a:t>
            </a:r>
            <a:r>
              <a:rPr lang="en-ID" dirty="0" smtClean="0"/>
              <a:t>yang </a:t>
            </a:r>
            <a:r>
              <a:rPr lang="en-ID" dirty="0" err="1" smtClean="0"/>
              <a:t>dilingkari</a:t>
            </a:r>
            <a:r>
              <a:rPr lang="en-ID" dirty="0" smtClean="0"/>
              <a:t> </a:t>
            </a:r>
            <a:r>
              <a:rPr lang="en-ID" dirty="0" err="1" smtClean="0"/>
              <a:t>warna</a:t>
            </a:r>
            <a:r>
              <a:rPr lang="en-ID" dirty="0" smtClean="0"/>
              <a:t> </a:t>
            </a:r>
            <a:r>
              <a:rPr lang="en-ID" dirty="0" err="1" smtClean="0"/>
              <a:t>merah</a:t>
            </a:r>
            <a:r>
              <a:rPr lang="en-ID" dirty="0" smtClean="0"/>
              <a:t>,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pilih</a:t>
            </a:r>
            <a:r>
              <a:rPr lang="en-ID" dirty="0" smtClean="0"/>
              <a:t> </a:t>
            </a:r>
            <a:r>
              <a:rPr lang="en-ID" b="1" dirty="0" smtClean="0"/>
              <a:t>python 3 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2177" y="2811145"/>
            <a:ext cx="6098178" cy="33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333" y="1234981"/>
            <a:ext cx="8915400" cy="4582345"/>
          </a:xfrm>
        </p:spPr>
        <p:txBody>
          <a:bodyPr>
            <a:normAutofit/>
          </a:bodyPr>
          <a:lstStyle/>
          <a:p>
            <a:pPr algn="just"/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</a:t>
            </a:r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, </a:t>
            </a:r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b="1" dirty="0" smtClean="0"/>
              <a:t>import library panda </a:t>
            </a:r>
            <a:r>
              <a:rPr lang="en-ID" dirty="0" smtClean="0"/>
              <a:t> yang </a:t>
            </a:r>
            <a:r>
              <a:rPr lang="en-ID" dirty="0" err="1" smtClean="0"/>
              <a:t>berguna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dataset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b="1" dirty="0" err="1" smtClean="0"/>
              <a:t>pd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dipanggil</a:t>
            </a:r>
            <a:r>
              <a:rPr lang="en-ID" dirty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pPr algn="just"/>
            <a:endParaRPr lang="en-ID" dirty="0" smtClean="0"/>
          </a:p>
          <a:p>
            <a:pPr algn="just"/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b="1" dirty="0" smtClean="0"/>
              <a:t>import </a:t>
            </a:r>
            <a:r>
              <a:rPr lang="en-ID" b="1" dirty="0" err="1" smtClean="0"/>
              <a:t>matplotlib</a:t>
            </a:r>
            <a:r>
              <a:rPr lang="en-ID" dirty="0" smtClean="0"/>
              <a:t> yang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b="1" dirty="0" smtClean="0"/>
              <a:t>plot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b="1" dirty="0" err="1" smtClean="0"/>
              <a:t>plt</a:t>
            </a:r>
            <a:r>
              <a:rPr lang="en-ID" b="1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endParaRPr lang="en-ID" dirty="0" smtClean="0"/>
          </a:p>
          <a:p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b="1" dirty="0" smtClean="0"/>
              <a:t>import </a:t>
            </a:r>
            <a:r>
              <a:rPr lang="en-ID" b="1" dirty="0" err="1" smtClean="0"/>
              <a:t>seaborn</a:t>
            </a:r>
            <a:r>
              <a:rPr lang="en-ID" b="1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b="1" dirty="0" err="1" smtClean="0"/>
              <a:t>sbr</a:t>
            </a:r>
            <a:r>
              <a:rPr lang="en-ID" b="1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7771" y="2372958"/>
            <a:ext cx="7691845" cy="3073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7770" y="3726451"/>
            <a:ext cx="7691845" cy="452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770" y="5001564"/>
            <a:ext cx="769184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1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0491"/>
            <a:ext cx="8915400" cy="4700731"/>
          </a:xfrm>
        </p:spPr>
        <p:txBody>
          <a:bodyPr/>
          <a:lstStyle/>
          <a:p>
            <a:r>
              <a:rPr lang="en-ID" dirty="0" err="1" smtClean="0"/>
              <a:t>Kemudian</a:t>
            </a:r>
            <a:r>
              <a:rPr lang="en-ID" dirty="0" smtClean="0"/>
              <a:t> </a:t>
            </a:r>
            <a:r>
              <a:rPr lang="en-ID" b="1" dirty="0" smtClean="0"/>
              <a:t>import dataset</a:t>
            </a:r>
            <a:r>
              <a:rPr lang="en-ID" dirty="0" smtClean="0"/>
              <a:t> </a:t>
            </a:r>
            <a:r>
              <a:rPr lang="en-ID" dirty="0" err="1" smtClean="0"/>
              <a:t>berbentuk</a:t>
            </a:r>
            <a:r>
              <a:rPr lang="en-ID" dirty="0" smtClean="0"/>
              <a:t> file </a:t>
            </a:r>
            <a:r>
              <a:rPr lang="en-ID" b="1" dirty="0" smtClean="0"/>
              <a:t>*.csv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b="1" dirty="0" smtClean="0"/>
              <a:t>pandas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ketik</a:t>
            </a:r>
            <a:r>
              <a:rPr lang="en-ID" dirty="0" smtClean="0"/>
              <a:t> </a:t>
            </a:r>
            <a:r>
              <a:rPr lang="en-ID" b="1" dirty="0" smtClean="0"/>
              <a:t>df1.head()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otomatis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muncul</a:t>
            </a:r>
            <a:r>
              <a:rPr lang="en-ID" dirty="0" smtClean="0"/>
              <a:t>  5 data </a:t>
            </a:r>
            <a:r>
              <a:rPr lang="en-ID" dirty="0" err="1" smtClean="0"/>
              <a:t>pada</a:t>
            </a:r>
            <a:r>
              <a:rPr lang="en-ID" dirty="0" smtClean="0"/>
              <a:t> file *.</a:t>
            </a:r>
            <a:r>
              <a:rPr lang="en-ID" b="1" dirty="0" smtClean="0"/>
              <a:t>csv 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berikut</a:t>
            </a:r>
            <a:r>
              <a:rPr lang="en-ID" dirty="0" smtClean="0"/>
              <a:t> :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 smtClean="0"/>
              <a:t> 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3572" y="2027283"/>
            <a:ext cx="7491548" cy="38499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93572" y="3495633"/>
            <a:ext cx="7491548" cy="20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</TotalTime>
  <Words>308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JUPYTER &amp; SEABORN</vt:lpstr>
      <vt:lpstr>Jupyter Notebook</vt:lpstr>
      <vt:lpstr>Install Seaborn</vt:lpstr>
      <vt:lpstr>Install Matplotlib</vt:lpstr>
      <vt:lpstr>Install Pandas</vt:lpstr>
      <vt:lpstr>Install Jupyter Notebook </vt:lpstr>
      <vt:lpstr>Penggunaan Seaborn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&amp; Seaborn</dc:title>
  <dc:creator>Windows User</dc:creator>
  <cp:lastModifiedBy>Windows User</cp:lastModifiedBy>
  <cp:revision>13</cp:revision>
  <dcterms:created xsi:type="dcterms:W3CDTF">2019-03-31T08:43:13Z</dcterms:created>
  <dcterms:modified xsi:type="dcterms:W3CDTF">2019-03-31T15:11:22Z</dcterms:modified>
</cp:coreProperties>
</file>