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6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7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61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51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94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0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23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81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1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4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5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3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52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F644D6-7A03-49DE-BAF3-8DAF689AF1A6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2D24E6-9CF1-48EB-BF8A-E3BDD71B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5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smtClean="0"/>
              <a:t>Bahasa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D" dirty="0" smtClean="0"/>
              <a:t>Nama	: Andre </a:t>
            </a:r>
            <a:r>
              <a:rPr lang="en-ID" dirty="0" err="1" smtClean="0"/>
              <a:t>Bagas</a:t>
            </a:r>
            <a:r>
              <a:rPr lang="en-ID" dirty="0" smtClean="0"/>
              <a:t> </a:t>
            </a:r>
            <a:r>
              <a:rPr lang="en-ID" dirty="0" err="1" smtClean="0"/>
              <a:t>Kurniawan</a:t>
            </a:r>
            <a:endParaRPr lang="en-ID" dirty="0" smtClean="0"/>
          </a:p>
          <a:p>
            <a:pPr algn="l"/>
            <a:r>
              <a:rPr lang="en-ID" dirty="0" err="1" smtClean="0"/>
              <a:t>Kelas</a:t>
            </a:r>
            <a:r>
              <a:rPr lang="en-ID" dirty="0" smtClean="0"/>
              <a:t>	: 4IA11</a:t>
            </a:r>
          </a:p>
          <a:p>
            <a:pPr algn="l"/>
            <a:r>
              <a:rPr lang="en-ID" dirty="0" smtClean="0"/>
              <a:t>NPM	: 50415707</a:t>
            </a:r>
          </a:p>
        </p:txBody>
      </p:sp>
    </p:spTree>
    <p:extLst>
      <p:ext uri="{BB962C8B-B14F-4D97-AF65-F5344CB8AC3E}">
        <p14:creationId xmlns:p14="http://schemas.microsoft.com/office/powerpoint/2010/main" val="247478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Install CMD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1737" y="2557463"/>
            <a:ext cx="56885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Install PIP Python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087" y="2557463"/>
            <a:ext cx="573182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93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Variabel</a:t>
            </a:r>
            <a:r>
              <a:rPr lang="en-ID" dirty="0" smtClean="0"/>
              <a:t>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Phyton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yang </a:t>
            </a:r>
            <a:r>
              <a:rPr lang="en-US" dirty="0" err="1"/>
              <a:t>dicadangkan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 </a:t>
            </a:r>
            <a:r>
              <a:rPr lang="en-US" dirty="0" err="1"/>
              <a:t>memori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46" y="3701143"/>
            <a:ext cx="8145508" cy="24456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1" y="3701143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Contoh</a:t>
            </a:r>
            <a:r>
              <a:rPr lang="en-ID" dirty="0" smtClean="0"/>
              <a:t> 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8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List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Phyton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smtClean="0"/>
              <a:t>List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python yang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smtClean="0"/>
              <a:t>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327025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Contoh</a:t>
            </a:r>
            <a:r>
              <a:rPr lang="en-ID" dirty="0" smtClean="0"/>
              <a:t> 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62" y="3270251"/>
            <a:ext cx="4660175" cy="2876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099" y="4032251"/>
            <a:ext cx="4195627" cy="21145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38704" y="363958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smtClean="0"/>
              <a:t>Output: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72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Dictionary </a:t>
            </a:r>
            <a:r>
              <a:rPr lang="en-ID" dirty="0" err="1" smtClean="0"/>
              <a:t>Pada</a:t>
            </a:r>
            <a:r>
              <a:rPr lang="en-ID" dirty="0" smtClean="0"/>
              <a:t> </a:t>
            </a:r>
            <a:r>
              <a:rPr lang="en-ID" dirty="0" err="1" smtClean="0"/>
              <a:t>Phyton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Dictionary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mengindeks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.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immutable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String, Number, </a:t>
            </a:r>
            <a:r>
              <a:rPr lang="en-US" dirty="0" err="1"/>
              <a:t>dan</a:t>
            </a:r>
            <a:r>
              <a:rPr lang="en-US" dirty="0"/>
              <a:t> Tuple.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941718"/>
            <a:ext cx="66579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Bahasa </a:t>
            </a:r>
            <a:r>
              <a:rPr lang="en-US" b="1" dirty="0" err="1"/>
              <a:t>Pemrograman</a:t>
            </a:r>
            <a:r>
              <a:rPr lang="en-US" b="1" dirty="0"/>
              <a:t> Python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intruksi</a:t>
            </a:r>
            <a:r>
              <a:rPr lang="en-US" dirty="0"/>
              <a:t> </a:t>
            </a:r>
            <a:r>
              <a:rPr lang="en-US" dirty="0" err="1"/>
              <a:t>multiguna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</a:t>
            </a:r>
            <a:r>
              <a:rPr lang="en-US" dirty="0" err="1"/>
              <a:t>interpretatif</a:t>
            </a:r>
            <a:r>
              <a:rPr lang="en-US" dirty="0"/>
              <a:t>)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orientasi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(Object Oriented Programming)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keterbacaan</a:t>
            </a:r>
            <a:r>
              <a:rPr lang="en-US" dirty="0"/>
              <a:t> syntax.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(pointer).</a:t>
            </a:r>
          </a:p>
        </p:txBody>
      </p:sp>
    </p:spTree>
    <p:extLst>
      <p:ext uri="{BB962C8B-B14F-4D97-AF65-F5344CB8AC3E}">
        <p14:creationId xmlns:p14="http://schemas.microsoft.com/office/powerpoint/2010/main" val="167925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/>
              <a:t>Bahasa </a:t>
            </a:r>
            <a:r>
              <a:rPr lang="en-US" b="1" dirty="0" err="1"/>
              <a:t>Pemrograman</a:t>
            </a:r>
            <a:r>
              <a:rPr lang="en-US" b="1" dirty="0"/>
              <a:t> Open Source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sekalipun</a:t>
            </a:r>
            <a:r>
              <a:rPr lang="en-US" dirty="0"/>
              <a:t>.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layanannya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Anaconda Navigator,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python yang </a:t>
            </a:r>
            <a:r>
              <a:rPr lang="en-US" dirty="0" err="1"/>
              <a:t>dilengkapi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tool-tool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63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Rapid Application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diklaim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bertingkat</a:t>
            </a:r>
            <a:r>
              <a:rPr lang="en-US" dirty="0"/>
              <a:t> (Rapid Application Development).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library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modul-modul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lain-lain.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1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Python </a:t>
            </a:r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Berbagai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Operasi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Syntax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 smtClean="0"/>
              <a:t>operasi</a:t>
            </a:r>
            <a:r>
              <a:rPr lang="en-US" dirty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:</a:t>
            </a:r>
            <a:endParaRPr lang="en-US" dirty="0"/>
          </a:p>
          <a:p>
            <a:pPr lvl="0"/>
            <a:r>
              <a:rPr lang="en-US" dirty="0"/>
              <a:t>Linux/Unix</a:t>
            </a:r>
          </a:p>
          <a:p>
            <a:pPr lvl="0"/>
            <a:r>
              <a:rPr lang="en-US" dirty="0"/>
              <a:t>Microsoft Windows</a:t>
            </a:r>
          </a:p>
          <a:p>
            <a:pPr lvl="0"/>
            <a:r>
              <a:rPr lang="en-US" dirty="0"/>
              <a:t>Mac OS</a:t>
            </a:r>
          </a:p>
          <a:p>
            <a:pPr lvl="0"/>
            <a:r>
              <a:rPr lang="en-US" dirty="0"/>
              <a:t>Android</a:t>
            </a:r>
          </a:p>
          <a:p>
            <a:pPr lvl="0"/>
            <a:r>
              <a:rPr lang="en-US" dirty="0"/>
              <a:t>Java Virtual Machine</a:t>
            </a:r>
          </a:p>
          <a:p>
            <a:pPr lvl="0"/>
            <a:r>
              <a:rPr lang="en-US" dirty="0"/>
              <a:t>Symbian OS</a:t>
            </a:r>
          </a:p>
          <a:p>
            <a:pPr lvl="0"/>
            <a:r>
              <a:rPr lang="en-US" dirty="0"/>
              <a:t>Amiga</a:t>
            </a:r>
          </a:p>
          <a:p>
            <a:pPr lvl="0"/>
            <a:r>
              <a:rPr lang="en-US" dirty="0"/>
              <a:t>Palm</a:t>
            </a:r>
          </a:p>
          <a:p>
            <a:pPr lvl="0"/>
            <a:r>
              <a:rPr lang="en-US" dirty="0"/>
              <a:t>OS/2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9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/>
              <a:t>Penggunaan</a:t>
            </a:r>
            <a:r>
              <a:rPr lang="en-US" b="1" dirty="0"/>
              <a:t>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digunakan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penggunakan</a:t>
            </a:r>
            <a:r>
              <a:rPr lang="en-US" dirty="0"/>
              <a:t> python yang paling </a:t>
            </a:r>
            <a:r>
              <a:rPr lang="en-US" dirty="0" smtClean="0"/>
              <a:t>popular.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lvl="0"/>
            <a:r>
              <a:rPr lang="en-ID" dirty="0"/>
              <a:t>	</a:t>
            </a:r>
            <a:r>
              <a:rPr lang="en-US" b="1" dirty="0"/>
              <a:t>Website </a:t>
            </a:r>
            <a:r>
              <a:rPr lang="en-US" b="1" dirty="0" err="1"/>
              <a:t>dan</a:t>
            </a:r>
            <a:r>
              <a:rPr lang="en-US" b="1" dirty="0"/>
              <a:t> internet</a:t>
            </a:r>
          </a:p>
          <a:p>
            <a:pPr marL="0" indent="0">
              <a:buNone/>
            </a:pPr>
            <a:r>
              <a:rPr lang="en-US" dirty="0" smtClean="0"/>
              <a:t>Bahasa </a:t>
            </a:r>
            <a:r>
              <a:rPr lang="en-US" dirty="0" err="1"/>
              <a:t>pemrograman</a:t>
            </a:r>
            <a:r>
              <a:rPr lang="en-US" dirty="0"/>
              <a:t> 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server side yang </a:t>
            </a:r>
            <a:r>
              <a:rPr lang="en-US" dirty="0" err="1"/>
              <a:t>diintegrasikan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internet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HTML, JSON, Email Processing, FTP, </a:t>
            </a:r>
            <a:r>
              <a:rPr lang="en-US" dirty="0" err="1"/>
              <a:t>dan</a:t>
            </a:r>
            <a:r>
              <a:rPr lang="en-US" dirty="0"/>
              <a:t> IMAP.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internet</a:t>
            </a:r>
            <a:r>
              <a:rPr lang="en-US" dirty="0" smtClean="0"/>
              <a:t>.</a:t>
            </a:r>
          </a:p>
          <a:p>
            <a:pPr lvl="0"/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err="1"/>
              <a:t>ilmiah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Numerik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KNN, Naive Bayes, Decision Tree, </a:t>
            </a:r>
            <a:r>
              <a:rPr lang="en-US" dirty="0" err="1"/>
              <a:t>dan</a:t>
            </a:r>
            <a:r>
              <a:rPr lang="en-US" dirty="0"/>
              <a:t> lain-lain</a:t>
            </a:r>
            <a:r>
              <a:rPr lang="en-US" dirty="0" smtClean="0"/>
              <a:t>.</a:t>
            </a:r>
          </a:p>
          <a:p>
            <a:r>
              <a:rPr lang="en-US" b="1" dirty="0"/>
              <a:t>Data Science </a:t>
            </a:r>
            <a:r>
              <a:rPr lang="en-US" b="1" dirty="0" err="1"/>
              <a:t>dan</a:t>
            </a:r>
            <a:r>
              <a:rPr lang="en-US" b="1" dirty="0"/>
              <a:t> Big </a:t>
            </a:r>
            <a:r>
              <a:rPr lang="en-US" b="1" dirty="0" smtClean="0"/>
              <a:t>Data</a:t>
            </a:r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database big data.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6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079863"/>
            <a:ext cx="9601196" cy="479600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 dirty="0"/>
              <a:t>Media </a:t>
            </a:r>
            <a:r>
              <a:rPr lang="en-US" b="1" dirty="0" err="1"/>
              <a:t>pembelajaran</a:t>
            </a:r>
            <a:r>
              <a:rPr lang="en-US" b="1" dirty="0"/>
              <a:t> </a:t>
            </a:r>
            <a:r>
              <a:rPr lang="en-US" b="1" dirty="0" err="1"/>
              <a:t>pemrograman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media </a:t>
            </a:r>
            <a:r>
              <a:rPr lang="en-US" dirty="0" err="1"/>
              <a:t>pembelajaran</a:t>
            </a:r>
            <a:r>
              <a:rPr lang="en-US" dirty="0"/>
              <a:t> di </a:t>
            </a:r>
            <a:r>
              <a:rPr lang="en-US" dirty="0" err="1"/>
              <a:t>universitas</a:t>
            </a:r>
            <a:r>
              <a:rPr lang="en-US" dirty="0"/>
              <a:t>. Python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hemat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dipelajari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Object Oriented Programming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MATLAB, C++, </a:t>
            </a:r>
            <a:r>
              <a:rPr lang="en-US" dirty="0" err="1"/>
              <a:t>dan</a:t>
            </a:r>
            <a:r>
              <a:rPr lang="en-US" dirty="0"/>
              <a:t> C#.</a:t>
            </a:r>
          </a:p>
          <a:p>
            <a:r>
              <a:rPr lang="en-US" b="1" dirty="0"/>
              <a:t>Graphical User Interface (GUI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interface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 </a:t>
            </a:r>
            <a:r>
              <a:rPr lang="en-US" dirty="0" err="1"/>
              <a:t>Tersedia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GUI </a:t>
            </a:r>
            <a:r>
              <a:rPr lang="en-US" dirty="0" err="1"/>
              <a:t>menggunakan</a:t>
            </a:r>
            <a:r>
              <a:rPr lang="en-US" dirty="0"/>
              <a:t> python,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Qt</a:t>
            </a:r>
            <a:r>
              <a:rPr lang="en-US" dirty="0"/>
              <a:t>, win32extension, </a:t>
            </a:r>
            <a:r>
              <a:rPr lang="en-US" dirty="0" err="1"/>
              <a:t>dan</a:t>
            </a:r>
            <a:r>
              <a:rPr lang="en-US" dirty="0"/>
              <a:t> GTK</a:t>
            </a:r>
            <a:r>
              <a:rPr lang="en-US" dirty="0" smtClean="0"/>
              <a:t>+.</a:t>
            </a:r>
          </a:p>
          <a:p>
            <a:pPr lvl="0"/>
            <a:r>
              <a:rPr lang="en-US" b="1" dirty="0" err="1"/>
              <a:t>Pengembangan</a:t>
            </a:r>
            <a:r>
              <a:rPr lang="en-US" b="1" dirty="0"/>
              <a:t> Software</a:t>
            </a:r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software</a:t>
            </a:r>
            <a:r>
              <a:rPr lang="en-US" dirty="0" smtClean="0"/>
              <a:t>.</a:t>
            </a:r>
          </a:p>
          <a:p>
            <a:r>
              <a:rPr lang="en-US" b="1" dirty="0" err="1"/>
              <a:t>Aplikasi</a:t>
            </a:r>
            <a:r>
              <a:rPr lang="en-US" b="1" dirty="0"/>
              <a:t> </a:t>
            </a:r>
            <a:r>
              <a:rPr lang="en-US" b="1" dirty="0" err="1" smtClean="0"/>
              <a:t>bisnis</a:t>
            </a:r>
            <a:endParaRPr lang="en-US" b="1" dirty="0" smtClean="0"/>
          </a:p>
          <a:p>
            <a:pPr marL="0" indent="0">
              <a:buNone/>
            </a:pPr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instansi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09" y="766354"/>
            <a:ext cx="10886303" cy="1138646"/>
          </a:xfrm>
        </p:spPr>
        <p:txBody>
          <a:bodyPr/>
          <a:lstStyle/>
          <a:p>
            <a:r>
              <a:rPr lang="en-ID" dirty="0" smtClean="0"/>
              <a:t>Install Python</a:t>
            </a:r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794" y="2975476"/>
            <a:ext cx="4509618" cy="2946354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6311537" y="2975476"/>
            <a:ext cx="4704807" cy="2946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94794" y="2525486"/>
            <a:ext cx="780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Pertama</a:t>
            </a:r>
            <a:r>
              <a:rPr lang="en-ID" dirty="0" smtClean="0"/>
              <a:t> </a:t>
            </a:r>
            <a:r>
              <a:rPr lang="en-ID" dirty="0" err="1" smtClean="0"/>
              <a:t>centang</a:t>
            </a:r>
            <a:r>
              <a:rPr lang="en-ID" dirty="0" smtClean="0"/>
              <a:t> python path </a:t>
            </a:r>
            <a:r>
              <a:rPr lang="en-ID" dirty="0" err="1" smtClean="0"/>
              <a:t>kemudian</a:t>
            </a:r>
            <a:r>
              <a:rPr lang="en-ID" dirty="0" smtClean="0"/>
              <a:t> install now. </a:t>
            </a:r>
            <a:r>
              <a:rPr lang="en-ID" dirty="0" err="1" smtClean="0"/>
              <a:t>Lalu</a:t>
            </a:r>
            <a:r>
              <a:rPr lang="en-ID" dirty="0" smtClean="0"/>
              <a:t> </a:t>
            </a:r>
            <a:r>
              <a:rPr lang="en-ID" dirty="0" err="1" smtClean="0"/>
              <a:t>tunggu</a:t>
            </a:r>
            <a:r>
              <a:rPr lang="en-ID" dirty="0" smtClean="0"/>
              <a:t> </a:t>
            </a:r>
            <a:r>
              <a:rPr lang="en-ID" dirty="0" err="1" smtClean="0"/>
              <a:t>sampai</a:t>
            </a:r>
            <a:r>
              <a:rPr lang="en-ID" dirty="0" smtClean="0"/>
              <a:t> proses </a:t>
            </a:r>
            <a:r>
              <a:rPr lang="en-ID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5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53" y="3027727"/>
            <a:ext cx="4819276" cy="286797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461760" y="3027727"/>
            <a:ext cx="4931229" cy="29289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6286" y="2595155"/>
            <a:ext cx="369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dirty="0" err="1" smtClean="0"/>
              <a:t>Hasil</a:t>
            </a:r>
            <a:r>
              <a:rPr lang="en-ID" dirty="0" smtClean="0"/>
              <a:t> </a:t>
            </a:r>
            <a:r>
              <a:rPr lang="en-ID" dirty="0" err="1" smtClean="0"/>
              <a:t>setelah</a:t>
            </a:r>
            <a:r>
              <a:rPr lang="en-ID" dirty="0" smtClean="0"/>
              <a:t> </a:t>
            </a:r>
            <a:r>
              <a:rPr lang="en-ID" dirty="0" err="1" smtClean="0"/>
              <a:t>selesai</a:t>
            </a:r>
            <a:r>
              <a:rPr lang="en-ID" dirty="0" smtClean="0"/>
              <a:t> </a:t>
            </a:r>
            <a:r>
              <a:rPr lang="en-ID" dirty="0" err="1" smtClean="0"/>
              <a:t>menginstall</a:t>
            </a:r>
            <a:r>
              <a:rPr lang="en-ID" dirty="0" smtClean="0"/>
              <a:t> </a:t>
            </a:r>
            <a:r>
              <a:rPr lang="en-ID" dirty="0" err="1" smtClean="0"/>
              <a:t>phyton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402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Organic</vt:lpstr>
      <vt:lpstr>Bahasa Python</vt:lpstr>
      <vt:lpstr> Bahasa Pemrograman Python </vt:lpstr>
      <vt:lpstr> Python Bahasa Pemrograman Open Source </vt:lpstr>
      <vt:lpstr>Rapid Application Development</vt:lpstr>
      <vt:lpstr> Python Mendukung Berbagai Sistem Operasi </vt:lpstr>
      <vt:lpstr>Aplikasi Penggunaan Python</vt:lpstr>
      <vt:lpstr>PowerPoint Presentation</vt:lpstr>
      <vt:lpstr>Install Python</vt:lpstr>
      <vt:lpstr>PowerPoint Presentation</vt:lpstr>
      <vt:lpstr>Install CMD Python</vt:lpstr>
      <vt:lpstr>Install PIP Python</vt:lpstr>
      <vt:lpstr>Variabel Pada Phyton</vt:lpstr>
      <vt:lpstr>List Pada Phyton</vt:lpstr>
      <vt:lpstr>Dictionary Pada Phyton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Bahasa Python</dc:title>
  <dc:creator>Windows User</dc:creator>
  <cp:lastModifiedBy>Windows User</cp:lastModifiedBy>
  <cp:revision>6</cp:revision>
  <dcterms:created xsi:type="dcterms:W3CDTF">2019-03-20T17:39:10Z</dcterms:created>
  <dcterms:modified xsi:type="dcterms:W3CDTF">2019-03-22T03:28:26Z</dcterms:modified>
</cp:coreProperties>
</file>