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4" r:id="rId2"/>
    <p:sldId id="260" r:id="rId3"/>
    <p:sldId id="261" r:id="rId4"/>
    <p:sldId id="258" r:id="rId5"/>
    <p:sldId id="257" r:id="rId6"/>
    <p:sldId id="263" r:id="rId7"/>
    <p:sldId id="295" r:id="rId8"/>
    <p:sldId id="264" r:id="rId9"/>
    <p:sldId id="266" r:id="rId10"/>
    <p:sldId id="296" r:id="rId11"/>
    <p:sldId id="267" r:id="rId12"/>
    <p:sldId id="268" r:id="rId13"/>
    <p:sldId id="270" r:id="rId14"/>
    <p:sldId id="297" r:id="rId15"/>
    <p:sldId id="271" r:id="rId16"/>
    <p:sldId id="272" r:id="rId17"/>
    <p:sldId id="273" r:id="rId18"/>
    <p:sldId id="298" r:id="rId19"/>
    <p:sldId id="274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5" r:id="rId36"/>
    <p:sldId id="314" r:id="rId37"/>
    <p:sldId id="316" r:id="rId38"/>
    <p:sldId id="318" r:id="rId39"/>
    <p:sldId id="317" r:id="rId40"/>
    <p:sldId id="319" r:id="rId41"/>
    <p:sldId id="320" r:id="rId42"/>
    <p:sldId id="287" r:id="rId43"/>
    <p:sldId id="321" r:id="rId44"/>
    <p:sldId id="322" r:id="rId45"/>
    <p:sldId id="325" r:id="rId46"/>
    <p:sldId id="323" r:id="rId47"/>
    <p:sldId id="324" r:id="rId48"/>
    <p:sldId id="2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ACA"/>
    <a:srgbClr val="24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676FF-CFFC-E24F-A32B-8551A28B0375}" v="3243" dt="2024-03-02T12:39:33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Buso" userId="c11bf6cb547b996a" providerId="LiveId" clId="{5848AF92-A5BC-45E6-90F4-A473F209747F}"/>
    <pc:docChg chg="undo custSel addSld delSld modSld sldOrd">
      <pc:chgData name="Gregory Buso" userId="c11bf6cb547b996a" providerId="LiveId" clId="{5848AF92-A5BC-45E6-90F4-A473F209747F}" dt="2024-01-08T22:24:58.932" v="2317"/>
      <pc:docMkLst>
        <pc:docMk/>
      </pc:docMkLst>
      <pc:sldChg chg="addSp delSp modSp del mod delAnim modAnim">
        <pc:chgData name="Gregory Buso" userId="c11bf6cb547b996a" providerId="LiveId" clId="{5848AF92-A5BC-45E6-90F4-A473F209747F}" dt="2024-01-08T22:17:24.315" v="2292" actId="47"/>
        <pc:sldMkLst>
          <pc:docMk/>
          <pc:sldMk cId="3561558102" sldId="256"/>
        </pc:sldMkLst>
        <pc:picChg chg="add mod">
          <ac:chgData name="Gregory Buso" userId="c11bf6cb547b996a" providerId="LiveId" clId="{5848AF92-A5BC-45E6-90F4-A473F209747F}" dt="2024-01-08T20:50:51.391" v="112" actId="962"/>
          <ac:picMkLst>
            <pc:docMk/>
            <pc:sldMk cId="3561558102" sldId="256"/>
            <ac:picMk id="4" creationId="{BE6E68E2-BA0D-7FC0-786F-F560ADF75FCD}"/>
          </ac:picMkLst>
        </pc:picChg>
        <pc:picChg chg="add del mod">
          <ac:chgData name="Gregory Buso" userId="c11bf6cb547b996a" providerId="LiveId" clId="{5848AF92-A5BC-45E6-90F4-A473F209747F}" dt="2024-01-08T22:14:47.949" v="2242" actId="478"/>
          <ac:picMkLst>
            <pc:docMk/>
            <pc:sldMk cId="3561558102" sldId="256"/>
            <ac:picMk id="5" creationId="{A5AA8166-662B-3D67-5A21-A679E59E67BA}"/>
          </ac:picMkLst>
        </pc:picChg>
      </pc:sldChg>
      <pc:sldChg chg="addSp delSp modSp mod ord modTransition delAnim modAnim">
        <pc:chgData name="Gregory Buso" userId="c11bf6cb547b996a" providerId="LiveId" clId="{5848AF92-A5BC-45E6-90F4-A473F209747F}" dt="2024-01-08T22:13:48.814" v="2236"/>
        <pc:sldMkLst>
          <pc:docMk/>
          <pc:sldMk cId="1754362430" sldId="257"/>
        </pc:sldMkLst>
        <pc:spChg chg="del mod">
          <ac:chgData name="Gregory Buso" userId="c11bf6cb547b996a" providerId="LiveId" clId="{5848AF92-A5BC-45E6-90F4-A473F209747F}" dt="2024-01-08T20:41:01.949" v="20" actId="21"/>
          <ac:spMkLst>
            <pc:docMk/>
            <pc:sldMk cId="1754362430" sldId="257"/>
            <ac:spMk id="3" creationId="{2C251164-5626-6BC2-528F-05DD396450E7}"/>
          </ac:spMkLst>
        </pc:spChg>
        <pc:spChg chg="add mod">
          <ac:chgData name="Gregory Buso" userId="c11bf6cb547b996a" providerId="LiveId" clId="{5848AF92-A5BC-45E6-90F4-A473F209747F}" dt="2024-01-08T21:28:44.865" v="1199" actId="1076"/>
          <ac:spMkLst>
            <pc:docMk/>
            <pc:sldMk cId="1754362430" sldId="257"/>
            <ac:spMk id="4" creationId="{68D13834-FFE1-09C6-E044-D057405A8E11}"/>
          </ac:spMkLst>
        </pc:spChg>
        <pc:picChg chg="add mod">
          <ac:chgData name="Gregory Buso" userId="c11bf6cb547b996a" providerId="LiveId" clId="{5848AF92-A5BC-45E6-90F4-A473F209747F}" dt="2024-01-08T21:09:00.601" v="788"/>
          <ac:picMkLst>
            <pc:docMk/>
            <pc:sldMk cId="1754362430" sldId="257"/>
            <ac:picMk id="5" creationId="{ECA1EC5D-B345-4356-E794-B117EF44D9C5}"/>
          </ac:picMkLst>
        </pc:picChg>
      </pc:sldChg>
      <pc:sldChg chg="addSp delSp modSp mod modTransition modAnim">
        <pc:chgData name="Gregory Buso" userId="c11bf6cb547b996a" providerId="LiveId" clId="{5848AF92-A5BC-45E6-90F4-A473F209747F}" dt="2024-01-08T22:14:11.220" v="2238"/>
        <pc:sldMkLst>
          <pc:docMk/>
          <pc:sldMk cId="3577644951" sldId="258"/>
        </pc:sldMkLst>
        <pc:spChg chg="add mod">
          <ac:chgData name="Gregory Buso" userId="c11bf6cb547b996a" providerId="LiveId" clId="{5848AF92-A5BC-45E6-90F4-A473F209747F}" dt="2024-01-08T21:52:00.847" v="1655" actId="113"/>
          <ac:spMkLst>
            <pc:docMk/>
            <pc:sldMk cId="3577644951" sldId="258"/>
            <ac:spMk id="2" creationId="{AFAA9D27-597D-52AD-81D8-09A861D5ABE1}"/>
          </ac:spMkLst>
        </pc:spChg>
        <pc:spChg chg="add mod">
          <ac:chgData name="Gregory Buso" userId="c11bf6cb547b996a" providerId="LiveId" clId="{5848AF92-A5BC-45E6-90F4-A473F209747F}" dt="2024-01-08T21:02:06.152" v="453" actId="1076"/>
          <ac:spMkLst>
            <pc:docMk/>
            <pc:sldMk cId="3577644951" sldId="258"/>
            <ac:spMk id="3" creationId="{6EF3A87D-010D-BA92-2ABD-0B4198B08875}"/>
          </ac:spMkLst>
        </pc:spChg>
        <pc:spChg chg="add del">
          <ac:chgData name="Gregory Buso" userId="c11bf6cb547b996a" providerId="LiveId" clId="{5848AF92-A5BC-45E6-90F4-A473F209747F}" dt="2024-01-08T20:57:13.661" v="392" actId="22"/>
          <ac:spMkLst>
            <pc:docMk/>
            <pc:sldMk cId="3577644951" sldId="258"/>
            <ac:spMk id="6" creationId="{E2C10AB3-4C4B-19CC-BC7E-361964F7246C}"/>
          </ac:spMkLst>
        </pc:spChg>
        <pc:spChg chg="add mod">
          <ac:chgData name="Gregory Buso" userId="c11bf6cb547b996a" providerId="LiveId" clId="{5848AF92-A5BC-45E6-90F4-A473F209747F}" dt="2024-01-08T21:02:06.152" v="453" actId="1076"/>
          <ac:spMkLst>
            <pc:docMk/>
            <pc:sldMk cId="3577644951" sldId="258"/>
            <ac:spMk id="10" creationId="{8E9B90D8-631B-7A6F-B17E-8D0FB5C2051A}"/>
          </ac:spMkLst>
        </pc:spChg>
        <pc:picChg chg="add del mod">
          <ac:chgData name="Gregory Buso" userId="c11bf6cb547b996a" providerId="LiveId" clId="{5848AF92-A5BC-45E6-90F4-A473F209747F}" dt="2024-01-08T20:56:47.756" v="390" actId="478"/>
          <ac:picMkLst>
            <pc:docMk/>
            <pc:sldMk cId="3577644951" sldId="258"/>
            <ac:picMk id="4" creationId="{B5486063-723F-ED26-C380-3F1FB717DEFE}"/>
          </ac:picMkLst>
        </pc:picChg>
        <pc:picChg chg="add del mod">
          <ac:chgData name="Gregory Buso" userId="c11bf6cb547b996a" providerId="LiveId" clId="{5848AF92-A5BC-45E6-90F4-A473F209747F}" dt="2024-01-08T21:18:21.859" v="1027" actId="478"/>
          <ac:picMkLst>
            <pc:docMk/>
            <pc:sldMk cId="3577644951" sldId="258"/>
            <ac:picMk id="8" creationId="{7B04BB8B-DF37-493A-E784-6D0AA5F7B32B}"/>
          </ac:picMkLst>
        </pc:picChg>
        <pc:picChg chg="add mod">
          <ac:chgData name="Gregory Buso" userId="c11bf6cb547b996a" providerId="LiveId" clId="{5848AF92-A5BC-45E6-90F4-A473F209747F}" dt="2024-01-08T21:18:22" v="1028"/>
          <ac:picMkLst>
            <pc:docMk/>
            <pc:sldMk cId="3577644951" sldId="258"/>
            <ac:picMk id="11" creationId="{9C7CA232-48AF-5EFC-C349-55F21726CD24}"/>
          </ac:picMkLst>
        </pc:picChg>
        <pc:picChg chg="add mod">
          <ac:chgData name="Gregory Buso" userId="c11bf6cb547b996a" providerId="LiveId" clId="{5848AF92-A5BC-45E6-90F4-A473F209747F}" dt="2024-01-08T21:18:22" v="1028"/>
          <ac:picMkLst>
            <pc:docMk/>
            <pc:sldMk cId="3577644951" sldId="258"/>
            <ac:picMk id="12" creationId="{AD9D4B6E-1CE9-6C84-8DCC-FD327BCD6B71}"/>
          </ac:picMkLst>
        </pc:picChg>
      </pc:sldChg>
      <pc:sldChg chg="addSp delSp modSp mod delAnim modAnim">
        <pc:chgData name="Gregory Buso" userId="c11bf6cb547b996a" providerId="LiveId" clId="{5848AF92-A5BC-45E6-90F4-A473F209747F}" dt="2024-01-08T21:51:50.064" v="1653" actId="115"/>
        <pc:sldMkLst>
          <pc:docMk/>
          <pc:sldMk cId="1769841613" sldId="259"/>
        </pc:sldMkLst>
        <pc:spChg chg="add del mod">
          <ac:chgData name="Gregory Buso" userId="c11bf6cb547b996a" providerId="LiveId" clId="{5848AF92-A5BC-45E6-90F4-A473F209747F}" dt="2024-01-08T21:02:32.053" v="454" actId="478"/>
          <ac:spMkLst>
            <pc:docMk/>
            <pc:sldMk cId="1769841613" sldId="259"/>
            <ac:spMk id="2" creationId="{3E4A17DD-7A45-6551-2463-AE9F4DBD6999}"/>
          </ac:spMkLst>
        </pc:spChg>
        <pc:spChg chg="add del mod">
          <ac:chgData name="Gregory Buso" userId="c11bf6cb547b996a" providerId="LiveId" clId="{5848AF92-A5BC-45E6-90F4-A473F209747F}" dt="2024-01-08T21:02:32.053" v="454" actId="478"/>
          <ac:spMkLst>
            <pc:docMk/>
            <pc:sldMk cId="1769841613" sldId="259"/>
            <ac:spMk id="3" creationId="{2CEFC15B-D1B4-9C82-86DD-D1953A2EA9EF}"/>
          </ac:spMkLst>
        </pc:spChg>
        <pc:spChg chg="add mod">
          <ac:chgData name="Gregory Buso" userId="c11bf6cb547b996a" providerId="LiveId" clId="{5848AF92-A5BC-45E6-90F4-A473F209747F}" dt="2024-01-08T21:51:50.064" v="1653" actId="115"/>
          <ac:spMkLst>
            <pc:docMk/>
            <pc:sldMk cId="1769841613" sldId="259"/>
            <ac:spMk id="5" creationId="{8BBA802A-C17D-6214-58DA-E4FF48E7997C}"/>
          </ac:spMkLst>
        </pc:spChg>
        <pc:spChg chg="add mod">
          <ac:chgData name="Gregory Buso" userId="c11bf6cb547b996a" providerId="LiveId" clId="{5848AF92-A5BC-45E6-90F4-A473F209747F}" dt="2024-01-08T21:05:31.518" v="625" actId="1076"/>
          <ac:spMkLst>
            <pc:docMk/>
            <pc:sldMk cId="1769841613" sldId="259"/>
            <ac:spMk id="6" creationId="{853D4076-5042-FCF3-6BCA-F14F199CF6BF}"/>
          </ac:spMkLst>
        </pc:spChg>
        <pc:spChg chg="add mod">
          <ac:chgData name="Gregory Buso" userId="c11bf6cb547b996a" providerId="LiveId" clId="{5848AF92-A5BC-45E6-90F4-A473F209747F}" dt="2024-01-08T21:05:31.518" v="625" actId="1076"/>
          <ac:spMkLst>
            <pc:docMk/>
            <pc:sldMk cId="1769841613" sldId="259"/>
            <ac:spMk id="7" creationId="{665EE7FC-0FAD-6DDB-7B81-85D570E9BA16}"/>
          </ac:spMkLst>
        </pc:spChg>
        <pc:picChg chg="add del mod">
          <ac:chgData name="Gregory Buso" userId="c11bf6cb547b996a" providerId="LiveId" clId="{5848AF92-A5BC-45E6-90F4-A473F209747F}" dt="2024-01-08T21:13:06.820" v="1007" actId="478"/>
          <ac:picMkLst>
            <pc:docMk/>
            <pc:sldMk cId="1769841613" sldId="259"/>
            <ac:picMk id="4" creationId="{5D4CE01D-F760-9F1A-9CE2-D4568ECC4B2A}"/>
          </ac:picMkLst>
        </pc:picChg>
        <pc:picChg chg="add mod">
          <ac:chgData name="Gregory Buso" userId="c11bf6cb547b996a" providerId="LiveId" clId="{5848AF92-A5BC-45E6-90F4-A473F209747F}" dt="2024-01-08T21:18:24.319" v="1029"/>
          <ac:picMkLst>
            <pc:docMk/>
            <pc:sldMk cId="1769841613" sldId="259"/>
            <ac:picMk id="8" creationId="{5D4BEAAB-BD65-B9C5-1115-F7768DB678BC}"/>
          </ac:picMkLst>
        </pc:picChg>
        <pc:picChg chg="add mod">
          <ac:chgData name="Gregory Buso" userId="c11bf6cb547b996a" providerId="LiveId" clId="{5848AF92-A5BC-45E6-90F4-A473F209747F}" dt="2024-01-08T21:18:24.319" v="1029"/>
          <ac:picMkLst>
            <pc:docMk/>
            <pc:sldMk cId="1769841613" sldId="259"/>
            <ac:picMk id="9" creationId="{99879FCB-C243-102B-7D66-799324C41134}"/>
          </ac:picMkLst>
        </pc:picChg>
      </pc:sldChg>
      <pc:sldChg chg="addSp modSp mod ord modTransition modAnim">
        <pc:chgData name="Gregory Buso" userId="c11bf6cb547b996a" providerId="LiveId" clId="{5848AF92-A5BC-45E6-90F4-A473F209747F}" dt="2024-01-08T22:17:32.648" v="2293"/>
        <pc:sldMkLst>
          <pc:docMk/>
          <pc:sldMk cId="2157835029" sldId="260"/>
        </pc:sldMkLst>
        <pc:spChg chg="add mod">
          <ac:chgData name="Gregory Buso" userId="c11bf6cb547b996a" providerId="LiveId" clId="{5848AF92-A5BC-45E6-90F4-A473F209747F}" dt="2024-01-08T21:28:47.947" v="1200" actId="1076"/>
          <ac:spMkLst>
            <pc:docMk/>
            <pc:sldMk cId="2157835029" sldId="260"/>
            <ac:spMk id="2" creationId="{0666AE31-9660-E3B4-CA57-4797C80BE14B}"/>
          </ac:spMkLst>
        </pc:spChg>
        <pc:picChg chg="add mod">
          <ac:chgData name="Gregory Buso" userId="c11bf6cb547b996a" providerId="LiveId" clId="{5848AF92-A5BC-45E6-90F4-A473F209747F}" dt="2024-01-08T20:42:26.111" v="44" actId="1076"/>
          <ac:picMkLst>
            <pc:docMk/>
            <pc:sldMk cId="2157835029" sldId="260"/>
            <ac:picMk id="3" creationId="{B17F5EF8-61BE-329B-7E11-DEB1C4FFC0EC}"/>
          </ac:picMkLst>
        </pc:picChg>
      </pc:sldChg>
      <pc:sldChg chg="addSp delSp modSp mod ord addAnim delAnim modAnim">
        <pc:chgData name="Gregory Buso" userId="c11bf6cb547b996a" providerId="LiveId" clId="{5848AF92-A5BC-45E6-90F4-A473F209747F}" dt="2024-01-08T20:45:40.224" v="103" actId="207"/>
        <pc:sldMkLst>
          <pc:docMk/>
          <pc:sldMk cId="2441483263" sldId="261"/>
        </pc:sldMkLst>
        <pc:spChg chg="add del mod">
          <ac:chgData name="Gregory Buso" userId="c11bf6cb547b996a" providerId="LiveId" clId="{5848AF92-A5BC-45E6-90F4-A473F209747F}" dt="2024-01-08T20:41:04.156" v="22"/>
          <ac:spMkLst>
            <pc:docMk/>
            <pc:sldMk cId="2441483263" sldId="261"/>
            <ac:spMk id="2" creationId="{4DDED260-6DA7-846C-86A8-259937FC89CC}"/>
          </ac:spMkLst>
        </pc:spChg>
        <pc:spChg chg="add mod">
          <ac:chgData name="Gregory Buso" userId="c11bf6cb547b996a" providerId="LiveId" clId="{5848AF92-A5BC-45E6-90F4-A473F209747F}" dt="2024-01-08T20:45:40.224" v="103" actId="207"/>
          <ac:spMkLst>
            <pc:docMk/>
            <pc:sldMk cId="2441483263" sldId="261"/>
            <ac:spMk id="6" creationId="{C632E5B6-EB84-18B5-FB36-7A858269B0F5}"/>
          </ac:spMkLst>
        </pc:spChg>
        <pc:picChg chg="add del mod">
          <ac:chgData name="Gregory Buso" userId="c11bf6cb547b996a" providerId="LiveId" clId="{5848AF92-A5BC-45E6-90F4-A473F209747F}" dt="2024-01-08T20:41:52.093" v="30" actId="21"/>
          <ac:picMkLst>
            <pc:docMk/>
            <pc:sldMk cId="2441483263" sldId="261"/>
            <ac:picMk id="4" creationId="{EE6354A0-B542-672A-1F09-ADC7081FF360}"/>
          </ac:picMkLst>
        </pc:picChg>
        <pc:picChg chg="add mod">
          <ac:chgData name="Gregory Buso" userId="c11bf6cb547b996a" providerId="LiveId" clId="{5848AF92-A5BC-45E6-90F4-A473F209747F}" dt="2024-01-08T20:42:32.868" v="45"/>
          <ac:picMkLst>
            <pc:docMk/>
            <pc:sldMk cId="2441483263" sldId="261"/>
            <ac:picMk id="5" creationId="{FA5DDE02-034A-7A96-177E-D22602F4BBBD}"/>
          </ac:picMkLst>
        </pc:picChg>
        <pc:picChg chg="add mod">
          <ac:chgData name="Gregory Buso" userId="c11bf6cb547b996a" providerId="LiveId" clId="{5848AF92-A5BC-45E6-90F4-A473F209747F}" dt="2024-01-08T20:45:02.436" v="101" actId="1076"/>
          <ac:picMkLst>
            <pc:docMk/>
            <pc:sldMk cId="2441483263" sldId="261"/>
            <ac:picMk id="8" creationId="{111156E2-E9E0-0A55-72E5-CB1B261B610F}"/>
          </ac:picMkLst>
        </pc:picChg>
      </pc:sldChg>
      <pc:sldChg chg="addSp delSp modSp add mod modClrScheme chgLayout">
        <pc:chgData name="Gregory Buso" userId="c11bf6cb547b996a" providerId="LiveId" clId="{5848AF92-A5BC-45E6-90F4-A473F209747F}" dt="2024-01-08T21:51:33.340" v="1648" actId="115"/>
        <pc:sldMkLst>
          <pc:docMk/>
          <pc:sldMk cId="3541527245" sldId="262"/>
        </pc:sldMkLst>
        <pc:spChg chg="mod">
          <ac:chgData name="Gregory Buso" userId="c11bf6cb547b996a" providerId="LiveId" clId="{5848AF92-A5BC-45E6-90F4-A473F209747F}" dt="2024-01-08T21:51:33.340" v="1648" actId="115"/>
          <ac:spMkLst>
            <pc:docMk/>
            <pc:sldMk cId="3541527245" sldId="262"/>
            <ac:spMk id="5" creationId="{8BBA802A-C17D-6214-58DA-E4FF48E7997C}"/>
          </ac:spMkLst>
        </pc:spChg>
        <pc:spChg chg="mod">
          <ac:chgData name="Gregory Buso" userId="c11bf6cb547b996a" providerId="LiveId" clId="{5848AF92-A5BC-45E6-90F4-A473F209747F}" dt="2024-01-08T21:05:49.220" v="639" actId="20577"/>
          <ac:spMkLst>
            <pc:docMk/>
            <pc:sldMk cId="3541527245" sldId="262"/>
            <ac:spMk id="6" creationId="{853D4076-5042-FCF3-6BCA-F14F199CF6BF}"/>
          </ac:spMkLst>
        </pc:spChg>
        <pc:picChg chg="add mod">
          <ac:chgData name="Gregory Buso" userId="c11bf6cb547b996a" providerId="LiveId" clId="{5848AF92-A5BC-45E6-90F4-A473F209747F}" dt="2024-01-08T21:18:27.215" v="1031"/>
          <ac:picMkLst>
            <pc:docMk/>
            <pc:sldMk cId="3541527245" sldId="262"/>
            <ac:picMk id="2" creationId="{E71B68AE-61B3-90E4-CF25-6070F04B35AB}"/>
          </ac:picMkLst>
        </pc:picChg>
        <pc:picChg chg="add mod">
          <ac:chgData name="Gregory Buso" userId="c11bf6cb547b996a" providerId="LiveId" clId="{5848AF92-A5BC-45E6-90F4-A473F209747F}" dt="2024-01-08T21:18:27.215" v="1031"/>
          <ac:picMkLst>
            <pc:docMk/>
            <pc:sldMk cId="3541527245" sldId="262"/>
            <ac:picMk id="3" creationId="{9B0F7299-CA48-9A89-89F5-92E3967F6E1A}"/>
          </ac:picMkLst>
        </pc:picChg>
        <pc:picChg chg="del">
          <ac:chgData name="Gregory Buso" userId="c11bf6cb547b996a" providerId="LiveId" clId="{5848AF92-A5BC-45E6-90F4-A473F209747F}" dt="2024-01-08T21:18:27.034" v="1030" actId="478"/>
          <ac:picMkLst>
            <pc:docMk/>
            <pc:sldMk cId="3541527245" sldId="262"/>
            <ac:picMk id="4" creationId="{5D4CE01D-F760-9F1A-9CE2-D4568ECC4B2A}"/>
          </ac:picMkLst>
        </pc:picChg>
      </pc:sldChg>
      <pc:sldChg chg="addSp delSp modSp add mod ord modTransition">
        <pc:chgData name="Gregory Buso" userId="c11bf6cb547b996a" providerId="LiveId" clId="{5848AF92-A5BC-45E6-90F4-A473F209747F}" dt="2024-01-08T22:14:11.220" v="2238"/>
        <pc:sldMkLst>
          <pc:docMk/>
          <pc:sldMk cId="4018905476" sldId="263"/>
        </pc:sldMkLst>
        <pc:spChg chg="mod">
          <ac:chgData name="Gregory Buso" userId="c11bf6cb547b996a" providerId="LiveId" clId="{5848AF92-A5BC-45E6-90F4-A473F209747F}" dt="2024-01-08T21:11:47.230" v="997" actId="14100"/>
          <ac:spMkLst>
            <pc:docMk/>
            <pc:sldMk cId="4018905476" sldId="263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09:47.330" v="824" actId="20577"/>
          <ac:spMkLst>
            <pc:docMk/>
            <pc:sldMk cId="4018905476" sldId="263"/>
            <ac:spMk id="3" creationId="{6EF3A87D-010D-BA92-2ABD-0B4198B08875}"/>
          </ac:spMkLst>
        </pc:sp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5" creationId="{961E24C1-C3A7-D8CD-9BEA-9C09806D8570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7" creationId="{A728CECC-EF2D-0650-F4D0-3FFB6974C635}"/>
          </ac:picMkLst>
        </pc:picChg>
        <pc:picChg chg="del">
          <ac:chgData name="Gregory Buso" userId="c11bf6cb547b996a" providerId="LiveId" clId="{5848AF92-A5BC-45E6-90F4-A473F209747F}" dt="2024-01-08T21:17:28.114" v="1010" actId="478"/>
          <ac:picMkLst>
            <pc:docMk/>
            <pc:sldMk cId="4018905476" sldId="263"/>
            <ac:picMk id="8" creationId="{7B04BB8B-DF37-493A-E784-6D0AA5F7B32B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11" creationId="{B0EE4542-4D9A-0C79-47EA-5A9D18A61D1B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13" creationId="{F2C4A2C1-5836-9C20-168D-A9C4121A10AD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15" creationId="{531123A2-60C2-60A9-57F5-8218538D9256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17" creationId="{F89477D0-80D4-0449-E872-F5EA9090F95D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19" creationId="{F9C7F2B0-5F84-12AA-C255-9BB2B3892B5B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21" creationId="{5694492E-5F53-C301-C10F-9A9B09D3E39C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23" creationId="{966DFF9F-A0CE-088F-58C8-9CE59FCAA3DC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25" creationId="{2C8640B0-B219-0030-3EF3-A1B11D5F7D83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27" creationId="{E75E2F25-7896-CC6F-A2A9-3FBD836FB293}"/>
          </ac:picMkLst>
        </pc:picChg>
        <pc:picChg chg="add del mod">
          <ac:chgData name="Gregory Buso" userId="c11bf6cb547b996a" providerId="LiveId" clId="{5848AF92-A5BC-45E6-90F4-A473F209747F}" dt="2024-01-08T21:17:35.904" v="1012"/>
          <ac:picMkLst>
            <pc:docMk/>
            <pc:sldMk cId="4018905476" sldId="263"/>
            <ac:picMk id="29" creationId="{BED9661D-8BCA-4C1C-838C-1EC0DD369261}"/>
          </ac:picMkLst>
        </pc:picChg>
        <pc:picChg chg="add mod">
          <ac:chgData name="Gregory Buso" userId="c11bf6cb547b996a" providerId="LiveId" clId="{5848AF92-A5BC-45E6-90F4-A473F209747F}" dt="2024-01-08T21:18:04.055" v="1026" actId="1076"/>
          <ac:picMkLst>
            <pc:docMk/>
            <pc:sldMk cId="4018905476" sldId="263"/>
            <ac:picMk id="31" creationId="{D1E1C53D-A020-EF05-686B-5514116C88BF}"/>
          </ac:picMkLst>
        </pc:picChg>
        <pc:picChg chg="add del mod">
          <ac:chgData name="Gregory Buso" userId="c11bf6cb547b996a" providerId="LiveId" clId="{5848AF92-A5BC-45E6-90F4-A473F209747F}" dt="2024-01-08T21:17:46.897" v="1018" actId="478"/>
          <ac:picMkLst>
            <pc:docMk/>
            <pc:sldMk cId="4018905476" sldId="263"/>
            <ac:picMk id="33" creationId="{63B099D9-632A-63B4-E7A7-AC4C6D3C064B}"/>
          </ac:picMkLst>
        </pc:picChg>
        <pc:picChg chg="add mod">
          <ac:chgData name="Gregory Buso" userId="c11bf6cb547b996a" providerId="LiveId" clId="{5848AF92-A5BC-45E6-90F4-A473F209747F}" dt="2024-01-08T21:18:04.055" v="1026" actId="1076"/>
          <ac:picMkLst>
            <pc:docMk/>
            <pc:sldMk cId="4018905476" sldId="263"/>
            <ac:picMk id="35" creationId="{ED3504BB-D774-BBA0-6265-5E6FE6ED4595}"/>
          </ac:picMkLst>
        </pc:picChg>
      </pc:sldChg>
      <pc:sldChg chg="addSp delSp modSp add mod modClrScheme chgLayout">
        <pc:chgData name="Gregory Buso" userId="c11bf6cb547b996a" providerId="LiveId" clId="{5848AF92-A5BC-45E6-90F4-A473F209747F}" dt="2024-01-08T21:19:04.980" v="1035"/>
        <pc:sldMkLst>
          <pc:docMk/>
          <pc:sldMk cId="100769855" sldId="264"/>
        </pc:sldMkLst>
        <pc:spChg chg="mod">
          <ac:chgData name="Gregory Buso" userId="c11bf6cb547b996a" providerId="LiveId" clId="{5848AF92-A5BC-45E6-90F4-A473F209747F}" dt="2024-01-08T21:18:55.214" v="1033" actId="14100"/>
          <ac:spMkLst>
            <pc:docMk/>
            <pc:sldMk cId="100769855" sldId="264"/>
            <ac:spMk id="2" creationId="{AFAA9D27-597D-52AD-81D8-09A861D5ABE1}"/>
          </ac:spMkLst>
        </pc:spChg>
        <pc:picChg chg="add mod">
          <ac:chgData name="Gregory Buso" userId="c11bf6cb547b996a" providerId="LiveId" clId="{5848AF92-A5BC-45E6-90F4-A473F209747F}" dt="2024-01-08T21:19:04.980" v="1035"/>
          <ac:picMkLst>
            <pc:docMk/>
            <pc:sldMk cId="100769855" sldId="264"/>
            <ac:picMk id="4" creationId="{1C9FF0E1-F147-E13F-C9EC-C4661F888383}"/>
          </ac:picMkLst>
        </pc:picChg>
        <pc:picChg chg="add mod">
          <ac:chgData name="Gregory Buso" userId="c11bf6cb547b996a" providerId="LiveId" clId="{5848AF92-A5BC-45E6-90F4-A473F209747F}" dt="2024-01-08T21:19:04.980" v="1035"/>
          <ac:picMkLst>
            <pc:docMk/>
            <pc:sldMk cId="100769855" sldId="264"/>
            <ac:picMk id="5" creationId="{C7262308-A436-AC2F-4F55-007357A73FCB}"/>
          </ac:picMkLst>
        </pc:picChg>
        <pc:picChg chg="del">
          <ac:chgData name="Gregory Buso" userId="c11bf6cb547b996a" providerId="LiveId" clId="{5848AF92-A5BC-45E6-90F4-A473F209747F}" dt="2024-01-08T21:19:04.107" v="1034" actId="478"/>
          <ac:picMkLst>
            <pc:docMk/>
            <pc:sldMk cId="100769855" sldId="264"/>
            <ac:picMk id="8" creationId="{7B04BB8B-DF37-493A-E784-6D0AA5F7B32B}"/>
          </ac:picMkLst>
        </pc:picChg>
      </pc:sldChg>
      <pc:sldChg chg="modSp add ord">
        <pc:chgData name="Gregory Buso" userId="c11bf6cb547b996a" providerId="LiveId" clId="{5848AF92-A5BC-45E6-90F4-A473F209747F}" dt="2024-01-08T21:19:34.382" v="1039"/>
        <pc:sldMkLst>
          <pc:docMk/>
          <pc:sldMk cId="473012852" sldId="265"/>
        </pc:sldMkLst>
        <pc:spChg chg="mod">
          <ac:chgData name="Gregory Buso" userId="c11bf6cb547b996a" providerId="LiveId" clId="{5848AF92-A5BC-45E6-90F4-A473F209747F}" dt="2024-01-08T21:19:34.382" v="1039"/>
          <ac:spMkLst>
            <pc:docMk/>
            <pc:sldMk cId="473012852" sldId="265"/>
            <ac:spMk id="2" creationId="{AFAA9D27-597D-52AD-81D8-09A861D5ABE1}"/>
          </ac:spMkLst>
        </pc:spChg>
      </pc:sldChg>
      <pc:sldChg chg="addSp delSp modSp add mod modClrScheme delAnim modAnim chgLayout">
        <pc:chgData name="Gregory Buso" userId="c11bf6cb547b996a" providerId="LiveId" clId="{5848AF92-A5BC-45E6-90F4-A473F209747F}" dt="2024-01-08T21:33:07.693" v="1257" actId="1076"/>
        <pc:sldMkLst>
          <pc:docMk/>
          <pc:sldMk cId="1751410327" sldId="266"/>
        </pc:sldMkLst>
        <pc:spChg chg="del mod">
          <ac:chgData name="Gregory Buso" userId="c11bf6cb547b996a" providerId="LiveId" clId="{5848AF92-A5BC-45E6-90F4-A473F209747F}" dt="2024-01-08T21:20:05.116" v="1042" actId="478"/>
          <ac:spMkLst>
            <pc:docMk/>
            <pc:sldMk cId="1751410327" sldId="266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27:57.274" v="1196" actId="14100"/>
          <ac:spMkLst>
            <pc:docMk/>
            <pc:sldMk cId="1751410327" sldId="266"/>
            <ac:spMk id="3" creationId="{6EF3A87D-010D-BA92-2ABD-0B4198B08875}"/>
          </ac:spMkLst>
        </pc:spChg>
        <pc:spChg chg="add mod">
          <ac:chgData name="Gregory Buso" userId="c11bf6cb547b996a" providerId="LiveId" clId="{5848AF92-A5BC-45E6-90F4-A473F209747F}" dt="2024-01-08T21:33:07.693" v="1257" actId="1076"/>
          <ac:spMkLst>
            <pc:docMk/>
            <pc:sldMk cId="1751410327" sldId="266"/>
            <ac:spMk id="4" creationId="{3D53BEE6-2B43-200F-1F05-01BEB66E1A13}"/>
          </ac:spMkLst>
        </pc:spChg>
        <pc:spChg chg="add del mod">
          <ac:chgData name="Gregory Buso" userId="c11bf6cb547b996a" providerId="LiveId" clId="{5848AF92-A5BC-45E6-90F4-A473F209747F}" dt="2024-01-08T21:22:00.101" v="1052" actId="478"/>
          <ac:spMkLst>
            <pc:docMk/>
            <pc:sldMk cId="1751410327" sldId="266"/>
            <ac:spMk id="5" creationId="{60E7B2F7-B858-DF2A-3A8C-3C326AAC1BFA}"/>
          </ac:spMkLst>
        </pc:spChg>
        <pc:spChg chg="add mod">
          <ac:chgData name="Gregory Buso" userId="c11bf6cb547b996a" providerId="LiveId" clId="{5848AF92-A5BC-45E6-90F4-A473F209747F}" dt="2024-01-08T21:24:19.673" v="1079" actId="14100"/>
          <ac:spMkLst>
            <pc:docMk/>
            <pc:sldMk cId="1751410327" sldId="266"/>
            <ac:spMk id="6" creationId="{6DC66E58-5136-0781-60B2-9ADB317F7036}"/>
          </ac:spMkLst>
        </pc:spChg>
        <pc:spChg chg="add mod">
          <ac:chgData name="Gregory Buso" userId="c11bf6cb547b996a" providerId="LiveId" clId="{5848AF92-A5BC-45E6-90F4-A473F209747F}" dt="2024-01-08T21:25:24.624" v="1122" actId="1076"/>
          <ac:spMkLst>
            <pc:docMk/>
            <pc:sldMk cId="1751410327" sldId="266"/>
            <ac:spMk id="7" creationId="{E21F0DD6-50BF-28BE-90C7-BD3160E8BECD}"/>
          </ac:spMkLst>
        </pc:spChg>
        <pc:spChg chg="mod">
          <ac:chgData name="Gregory Buso" userId="c11bf6cb547b996a" providerId="LiveId" clId="{5848AF92-A5BC-45E6-90F4-A473F209747F}" dt="2024-01-08T21:27:59.625" v="1197" actId="14100"/>
          <ac:spMkLst>
            <pc:docMk/>
            <pc:sldMk cId="1751410327" sldId="266"/>
            <ac:spMk id="10" creationId="{8E9B90D8-631B-7A6F-B17E-8D0FB5C2051A}"/>
          </ac:spMkLst>
        </pc:spChg>
      </pc:sldChg>
      <pc:sldChg chg="modSp add mod ord modTransition">
        <pc:chgData name="Gregory Buso" userId="c11bf6cb547b996a" providerId="LiveId" clId="{5848AF92-A5BC-45E6-90F4-A473F209747F}" dt="2024-01-08T22:13:48.814" v="2236"/>
        <pc:sldMkLst>
          <pc:docMk/>
          <pc:sldMk cId="3130901630" sldId="267"/>
        </pc:sldMkLst>
        <pc:spChg chg="mod">
          <ac:chgData name="Gregory Buso" userId="c11bf6cb547b996a" providerId="LiveId" clId="{5848AF92-A5BC-45E6-90F4-A473F209747F}" dt="2024-01-08T21:28:42.029" v="1198" actId="1076"/>
          <ac:spMkLst>
            <pc:docMk/>
            <pc:sldMk cId="3130901630" sldId="267"/>
            <ac:spMk id="4" creationId="{68D13834-FFE1-09C6-E044-D057405A8E11}"/>
          </ac:spMkLst>
        </pc:spChg>
      </pc:sldChg>
      <pc:sldChg chg="modSp add mod ord modTransition modAnim">
        <pc:chgData name="Gregory Buso" userId="c11bf6cb547b996a" providerId="LiveId" clId="{5848AF92-A5BC-45E6-90F4-A473F209747F}" dt="2024-01-08T22:14:11.220" v="2238"/>
        <pc:sldMkLst>
          <pc:docMk/>
          <pc:sldMk cId="3412867419" sldId="268"/>
        </pc:sldMkLst>
        <pc:spChg chg="mod">
          <ac:chgData name="Gregory Buso" userId="c11bf6cb547b996a" providerId="LiveId" clId="{5848AF92-A5BC-45E6-90F4-A473F209747F}" dt="2024-01-08T21:30:36.794" v="1237" actId="1076"/>
          <ac:spMkLst>
            <pc:docMk/>
            <pc:sldMk cId="3412867419" sldId="268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30:32.474" v="1236" actId="1076"/>
          <ac:spMkLst>
            <pc:docMk/>
            <pc:sldMk cId="3412867419" sldId="268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30:32.474" v="1236" actId="1076"/>
          <ac:spMkLst>
            <pc:docMk/>
            <pc:sldMk cId="3412867419" sldId="268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1:30:40.786" v="1238" actId="1076"/>
          <ac:picMkLst>
            <pc:docMk/>
            <pc:sldMk cId="3412867419" sldId="268"/>
            <ac:picMk id="31" creationId="{D1E1C53D-A020-EF05-686B-5514116C88BF}"/>
          </ac:picMkLst>
        </pc:picChg>
        <pc:picChg chg="mod">
          <ac:chgData name="Gregory Buso" userId="c11bf6cb547b996a" providerId="LiveId" clId="{5848AF92-A5BC-45E6-90F4-A473F209747F}" dt="2024-01-08T21:30:43.983" v="1239" actId="1076"/>
          <ac:picMkLst>
            <pc:docMk/>
            <pc:sldMk cId="3412867419" sldId="268"/>
            <ac:picMk id="35" creationId="{ED3504BB-D774-BBA0-6265-5E6FE6ED4595}"/>
          </ac:picMkLst>
        </pc:picChg>
      </pc:sldChg>
      <pc:sldChg chg="modSp add del mod ord modAnim">
        <pc:chgData name="Gregory Buso" userId="c11bf6cb547b996a" providerId="LiveId" clId="{5848AF92-A5BC-45E6-90F4-A473F209747F}" dt="2024-01-08T21:40:56.902" v="1397" actId="47"/>
        <pc:sldMkLst>
          <pc:docMk/>
          <pc:sldMk cId="1010587818" sldId="269"/>
        </pc:sldMkLst>
        <pc:spChg chg="mod">
          <ac:chgData name="Gregory Buso" userId="c11bf6cb547b996a" providerId="LiveId" clId="{5848AF92-A5BC-45E6-90F4-A473F209747F}" dt="2024-01-08T21:32:50.945" v="1252" actId="1076"/>
          <ac:spMkLst>
            <pc:docMk/>
            <pc:sldMk cId="1010587818" sldId="269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32:50.945" v="1252" actId="1076"/>
          <ac:spMkLst>
            <pc:docMk/>
            <pc:sldMk cId="1010587818" sldId="269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32:50.945" v="1252" actId="1076"/>
          <ac:spMkLst>
            <pc:docMk/>
            <pc:sldMk cId="1010587818" sldId="269"/>
            <ac:spMk id="10" creationId="{8E9B90D8-631B-7A6F-B17E-8D0FB5C2051A}"/>
          </ac:spMkLst>
        </pc:spChg>
      </pc:sldChg>
      <pc:sldChg chg="addSp delSp modSp add mod ord modClrScheme delAnim modAnim chgLayout">
        <pc:chgData name="Gregory Buso" userId="c11bf6cb547b996a" providerId="LiveId" clId="{5848AF92-A5BC-45E6-90F4-A473F209747F}" dt="2024-01-08T22:20:36.528" v="2299"/>
        <pc:sldMkLst>
          <pc:docMk/>
          <pc:sldMk cId="1027044811" sldId="270"/>
        </pc:sldMkLst>
        <pc:spChg chg="del mod">
          <ac:chgData name="Gregory Buso" userId="c11bf6cb547b996a" providerId="LiveId" clId="{5848AF92-A5BC-45E6-90F4-A473F209747F}" dt="2024-01-08T21:33:17.974" v="1260" actId="478"/>
          <ac:spMkLst>
            <pc:docMk/>
            <pc:sldMk cId="1027044811" sldId="270"/>
            <ac:spMk id="2" creationId="{AFAA9D27-597D-52AD-81D8-09A861D5ABE1}"/>
          </ac:spMkLst>
        </pc:spChg>
        <pc:spChg chg="del">
          <ac:chgData name="Gregory Buso" userId="c11bf6cb547b996a" providerId="LiveId" clId="{5848AF92-A5BC-45E6-90F4-A473F209747F}" dt="2024-01-08T21:35:01.596" v="1275" actId="478"/>
          <ac:spMkLst>
            <pc:docMk/>
            <pc:sldMk cId="1027044811" sldId="270"/>
            <ac:spMk id="3" creationId="{6EF3A87D-010D-BA92-2ABD-0B4198B08875}"/>
          </ac:spMkLst>
        </pc:spChg>
        <pc:spChg chg="add mod">
          <ac:chgData name="Gregory Buso" userId="c11bf6cb547b996a" providerId="LiveId" clId="{5848AF92-A5BC-45E6-90F4-A473F209747F}" dt="2024-01-08T21:40:16.431" v="1382" actId="1076"/>
          <ac:spMkLst>
            <pc:docMk/>
            <pc:sldMk cId="1027044811" sldId="270"/>
            <ac:spMk id="4" creationId="{1E0F6A1E-467A-8CB5-1FEF-EFE5425EBD10}"/>
          </ac:spMkLst>
        </pc:spChg>
        <pc:spChg chg="add mod">
          <ac:chgData name="Gregory Buso" userId="c11bf6cb547b996a" providerId="LiveId" clId="{5848AF92-A5BC-45E6-90F4-A473F209747F}" dt="2024-01-08T21:40:16.431" v="1382" actId="1076"/>
          <ac:spMkLst>
            <pc:docMk/>
            <pc:sldMk cId="1027044811" sldId="270"/>
            <ac:spMk id="5" creationId="{467E2EF9-0256-9D74-D29D-75E7AC47C91D}"/>
          </ac:spMkLst>
        </pc:spChg>
        <pc:spChg chg="add mod">
          <ac:chgData name="Gregory Buso" userId="c11bf6cb547b996a" providerId="LiveId" clId="{5848AF92-A5BC-45E6-90F4-A473F209747F}" dt="2024-01-08T21:41:27.387" v="1409" actId="1076"/>
          <ac:spMkLst>
            <pc:docMk/>
            <pc:sldMk cId="1027044811" sldId="270"/>
            <ac:spMk id="6" creationId="{4621B4D6-87C8-97F5-3825-0FF455BC8833}"/>
          </ac:spMkLst>
        </pc:spChg>
        <pc:spChg chg="add mod">
          <ac:chgData name="Gregory Buso" userId="c11bf6cb547b996a" providerId="LiveId" clId="{5848AF92-A5BC-45E6-90F4-A473F209747F}" dt="2024-01-08T21:42:19.011" v="1421" actId="1076"/>
          <ac:spMkLst>
            <pc:docMk/>
            <pc:sldMk cId="1027044811" sldId="270"/>
            <ac:spMk id="7" creationId="{9E9E2BE1-3265-5F73-9043-0E7D9EFD7BE2}"/>
          </ac:spMkLst>
        </pc:spChg>
        <pc:spChg chg="del">
          <ac:chgData name="Gregory Buso" userId="c11bf6cb547b996a" providerId="LiveId" clId="{5848AF92-A5BC-45E6-90F4-A473F209747F}" dt="2024-01-08T21:35:01.596" v="1275" actId="478"/>
          <ac:spMkLst>
            <pc:docMk/>
            <pc:sldMk cId="1027044811" sldId="270"/>
            <ac:spMk id="10" creationId="{8E9B90D8-631B-7A6F-B17E-8D0FB5C2051A}"/>
          </ac:spMkLst>
        </pc:spChg>
        <pc:picChg chg="del">
          <ac:chgData name="Gregory Buso" userId="c11bf6cb547b996a" providerId="LiveId" clId="{5848AF92-A5BC-45E6-90F4-A473F209747F}" dt="2024-01-08T21:41:32.882" v="1410" actId="478"/>
          <ac:picMkLst>
            <pc:docMk/>
            <pc:sldMk cId="1027044811" sldId="270"/>
            <ac:picMk id="31" creationId="{D1E1C53D-A020-EF05-686B-5514116C88BF}"/>
          </ac:picMkLst>
        </pc:picChg>
        <pc:picChg chg="del">
          <ac:chgData name="Gregory Buso" userId="c11bf6cb547b996a" providerId="LiveId" clId="{5848AF92-A5BC-45E6-90F4-A473F209747F}" dt="2024-01-08T21:41:32.882" v="1410" actId="478"/>
          <ac:picMkLst>
            <pc:docMk/>
            <pc:sldMk cId="1027044811" sldId="270"/>
            <ac:picMk id="35" creationId="{ED3504BB-D774-BBA0-6265-5E6FE6ED4595}"/>
          </ac:picMkLst>
        </pc:picChg>
      </pc:sldChg>
      <pc:sldChg chg="addSp delSp modSp add mod ord delAnim modAnim">
        <pc:chgData name="Gregory Buso" userId="c11bf6cb547b996a" providerId="LiveId" clId="{5848AF92-A5BC-45E6-90F4-A473F209747F}" dt="2024-01-08T21:42:44.773" v="1428" actId="478"/>
        <pc:sldMkLst>
          <pc:docMk/>
          <pc:sldMk cId="1493332858" sldId="271"/>
        </pc:sldMkLst>
        <pc:spChg chg="mod">
          <ac:chgData name="Gregory Buso" userId="c11bf6cb547b996a" providerId="LiveId" clId="{5848AF92-A5BC-45E6-90F4-A473F209747F}" dt="2024-01-08T21:42:38.377" v="1427" actId="1076"/>
          <ac:spMkLst>
            <pc:docMk/>
            <pc:sldMk cId="1493332858" sldId="271"/>
            <ac:spMk id="2" creationId="{AFAA9D27-597D-52AD-81D8-09A861D5ABE1}"/>
          </ac:spMkLst>
        </pc:spChg>
        <pc:spChg chg="del">
          <ac:chgData name="Gregory Buso" userId="c11bf6cb547b996a" providerId="LiveId" clId="{5848AF92-A5BC-45E6-90F4-A473F209747F}" dt="2024-01-08T21:37:53.683" v="1317" actId="478"/>
          <ac:spMkLst>
            <pc:docMk/>
            <pc:sldMk cId="1493332858" sldId="271"/>
            <ac:spMk id="3" creationId="{6EF3A87D-010D-BA92-2ABD-0B4198B08875}"/>
          </ac:spMkLst>
        </pc:spChg>
        <pc:spChg chg="add del mod">
          <ac:chgData name="Gregory Buso" userId="c11bf6cb547b996a" providerId="LiveId" clId="{5848AF92-A5BC-45E6-90F4-A473F209747F}" dt="2024-01-08T21:42:07.709" v="1418" actId="478"/>
          <ac:spMkLst>
            <pc:docMk/>
            <pc:sldMk cId="1493332858" sldId="271"/>
            <ac:spMk id="4" creationId="{1896A3B5-B9A6-EDB8-833B-D03956C6D507}"/>
          </ac:spMkLst>
        </pc:spChg>
        <pc:spChg chg="add del mod">
          <ac:chgData name="Gregory Buso" userId="c11bf6cb547b996a" providerId="LiveId" clId="{5848AF92-A5BC-45E6-90F4-A473F209747F}" dt="2024-01-08T21:42:07.709" v="1418" actId="478"/>
          <ac:spMkLst>
            <pc:docMk/>
            <pc:sldMk cId="1493332858" sldId="271"/>
            <ac:spMk id="5" creationId="{B94B3689-EDA8-8334-465E-26295F259E4A}"/>
          </ac:spMkLst>
        </pc:spChg>
        <pc:spChg chg="add mod ord">
          <ac:chgData name="Gregory Buso" userId="c11bf6cb547b996a" providerId="LiveId" clId="{5848AF92-A5BC-45E6-90F4-A473F209747F}" dt="2024-01-08T21:42:03.541" v="1417" actId="1076"/>
          <ac:spMkLst>
            <pc:docMk/>
            <pc:sldMk cId="1493332858" sldId="271"/>
            <ac:spMk id="6" creationId="{16C3D6B3-A809-4C8A-230B-2EC9B53CF8DC}"/>
          </ac:spMkLst>
        </pc:spChg>
        <pc:spChg chg="add del mod">
          <ac:chgData name="Gregory Buso" userId="c11bf6cb547b996a" providerId="LiveId" clId="{5848AF92-A5BC-45E6-90F4-A473F209747F}" dt="2024-01-08T21:41:43.681" v="1412"/>
          <ac:spMkLst>
            <pc:docMk/>
            <pc:sldMk cId="1493332858" sldId="271"/>
            <ac:spMk id="7" creationId="{48B63CEF-EBC6-281A-F0ED-A7B1AB5C9217}"/>
          </ac:spMkLst>
        </pc:spChg>
        <pc:spChg chg="add del mod">
          <ac:chgData name="Gregory Buso" userId="c11bf6cb547b996a" providerId="LiveId" clId="{5848AF92-A5BC-45E6-90F4-A473F209747F}" dt="2024-01-08T21:41:43.681" v="1412"/>
          <ac:spMkLst>
            <pc:docMk/>
            <pc:sldMk cId="1493332858" sldId="271"/>
            <ac:spMk id="8" creationId="{48743E3F-B03C-E677-F50B-44F48C166E05}"/>
          </ac:spMkLst>
        </pc:spChg>
        <pc:spChg chg="add mod">
          <ac:chgData name="Gregory Buso" userId="c11bf6cb547b996a" providerId="LiveId" clId="{5848AF92-A5BC-45E6-90F4-A473F209747F}" dt="2024-01-08T21:41:49.814" v="1413"/>
          <ac:spMkLst>
            <pc:docMk/>
            <pc:sldMk cId="1493332858" sldId="271"/>
            <ac:spMk id="9" creationId="{E4B3C50D-EB65-C775-1E70-EC1C1BBD8973}"/>
          </ac:spMkLst>
        </pc:spChg>
        <pc:spChg chg="del">
          <ac:chgData name="Gregory Buso" userId="c11bf6cb547b996a" providerId="LiveId" clId="{5848AF92-A5BC-45E6-90F4-A473F209747F}" dt="2024-01-08T21:37:53.683" v="1317" actId="478"/>
          <ac:spMkLst>
            <pc:docMk/>
            <pc:sldMk cId="1493332858" sldId="271"/>
            <ac:spMk id="10" creationId="{8E9B90D8-631B-7A6F-B17E-8D0FB5C2051A}"/>
          </ac:spMkLst>
        </pc:spChg>
        <pc:spChg chg="add mod">
          <ac:chgData name="Gregory Buso" userId="c11bf6cb547b996a" providerId="LiveId" clId="{5848AF92-A5BC-45E6-90F4-A473F209747F}" dt="2024-01-08T21:41:49.814" v="1413"/>
          <ac:spMkLst>
            <pc:docMk/>
            <pc:sldMk cId="1493332858" sldId="271"/>
            <ac:spMk id="11" creationId="{3BDC7237-79DB-723B-8C63-00E8D1EF0EF6}"/>
          </ac:spMkLst>
        </pc:spChg>
        <pc:spChg chg="add del mod">
          <ac:chgData name="Gregory Buso" userId="c11bf6cb547b996a" providerId="LiveId" clId="{5848AF92-A5BC-45E6-90F4-A473F209747F}" dt="2024-01-08T21:42:29.869" v="1425" actId="478"/>
          <ac:spMkLst>
            <pc:docMk/>
            <pc:sldMk cId="1493332858" sldId="271"/>
            <ac:spMk id="12" creationId="{E106A46F-825E-3EDB-2468-9DA9A464B2F1}"/>
          </ac:spMkLst>
        </pc:spChg>
        <pc:picChg chg="del mod">
          <ac:chgData name="Gregory Buso" userId="c11bf6cb547b996a" providerId="LiveId" clId="{5848AF92-A5BC-45E6-90F4-A473F209747F}" dt="2024-01-08T21:42:44.773" v="1428" actId="478"/>
          <ac:picMkLst>
            <pc:docMk/>
            <pc:sldMk cId="1493332858" sldId="271"/>
            <ac:picMk id="31" creationId="{D1E1C53D-A020-EF05-686B-5514116C88BF}"/>
          </ac:picMkLst>
        </pc:picChg>
        <pc:picChg chg="del mod">
          <ac:chgData name="Gregory Buso" userId="c11bf6cb547b996a" providerId="LiveId" clId="{5848AF92-A5BC-45E6-90F4-A473F209747F}" dt="2024-01-08T21:42:44.773" v="1428" actId="478"/>
          <ac:picMkLst>
            <pc:docMk/>
            <pc:sldMk cId="1493332858" sldId="271"/>
            <ac:picMk id="35" creationId="{ED3504BB-D774-BBA0-6265-5E6FE6ED4595}"/>
          </ac:picMkLst>
        </pc:picChg>
      </pc:sldChg>
      <pc:sldChg chg="modSp add mod ord">
        <pc:chgData name="Gregory Buso" userId="c11bf6cb547b996a" providerId="LiveId" clId="{5848AF92-A5BC-45E6-90F4-A473F209747F}" dt="2024-01-08T21:43:29.282" v="1434" actId="1076"/>
        <pc:sldMkLst>
          <pc:docMk/>
          <pc:sldMk cId="1094614186" sldId="272"/>
        </pc:sldMkLst>
        <pc:spChg chg="mod">
          <ac:chgData name="Gregory Buso" userId="c11bf6cb547b996a" providerId="LiveId" clId="{5848AF92-A5BC-45E6-90F4-A473F209747F}" dt="2024-01-08T21:43:29.282" v="1434" actId="1076"/>
          <ac:spMkLst>
            <pc:docMk/>
            <pc:sldMk cId="1094614186" sldId="272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43:29.282" v="1434" actId="1076"/>
          <ac:spMkLst>
            <pc:docMk/>
            <pc:sldMk cId="1094614186" sldId="272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43:29.282" v="1434" actId="1076"/>
          <ac:spMkLst>
            <pc:docMk/>
            <pc:sldMk cId="1094614186" sldId="272"/>
            <ac:spMk id="10" creationId="{8E9B90D8-631B-7A6F-B17E-8D0FB5C2051A}"/>
          </ac:spMkLst>
        </pc:spChg>
      </pc:sldChg>
      <pc:sldChg chg="modSp add ord modTransition">
        <pc:chgData name="Gregory Buso" userId="c11bf6cb547b996a" providerId="LiveId" clId="{5848AF92-A5BC-45E6-90F4-A473F209747F}" dt="2024-01-08T22:13:48.814" v="2236"/>
        <pc:sldMkLst>
          <pc:docMk/>
          <pc:sldMk cId="1576518976" sldId="273"/>
        </pc:sldMkLst>
        <pc:spChg chg="mod">
          <ac:chgData name="Gregory Buso" userId="c11bf6cb547b996a" providerId="LiveId" clId="{5848AF92-A5BC-45E6-90F4-A473F209747F}" dt="2024-01-08T21:44:13.197" v="1439" actId="20577"/>
          <ac:spMkLst>
            <pc:docMk/>
            <pc:sldMk cId="1576518976" sldId="273"/>
            <ac:spMk id="4" creationId="{68D13834-FFE1-09C6-E044-D057405A8E11}"/>
          </ac:spMkLst>
        </pc:spChg>
      </pc:sldChg>
      <pc:sldChg chg="modSp add mod ord modTransition modAnim">
        <pc:chgData name="Gregory Buso" userId="c11bf6cb547b996a" providerId="LiveId" clId="{5848AF92-A5BC-45E6-90F4-A473F209747F}" dt="2024-01-08T22:14:11.220" v="2238"/>
        <pc:sldMkLst>
          <pc:docMk/>
          <pc:sldMk cId="2157806978" sldId="274"/>
        </pc:sldMkLst>
        <pc:spChg chg="mod">
          <ac:chgData name="Gregory Buso" userId="c11bf6cb547b996a" providerId="LiveId" clId="{5848AF92-A5BC-45E6-90F4-A473F209747F}" dt="2024-01-08T21:45:42.436" v="1492" actId="14100"/>
          <ac:spMkLst>
            <pc:docMk/>
            <pc:sldMk cId="2157806978" sldId="274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44:45.500" v="1469" actId="1076"/>
          <ac:spMkLst>
            <pc:docMk/>
            <pc:sldMk cId="2157806978" sldId="274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44:45.500" v="1469" actId="1076"/>
          <ac:spMkLst>
            <pc:docMk/>
            <pc:sldMk cId="2157806978" sldId="274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1:45:48.525" v="1493" actId="1076"/>
          <ac:picMkLst>
            <pc:docMk/>
            <pc:sldMk cId="2157806978" sldId="274"/>
            <ac:picMk id="11" creationId="{9C7CA232-48AF-5EFC-C349-55F21726CD24}"/>
          </ac:picMkLst>
        </pc:picChg>
        <pc:picChg chg="mod">
          <ac:chgData name="Gregory Buso" userId="c11bf6cb547b996a" providerId="LiveId" clId="{5848AF92-A5BC-45E6-90F4-A473F209747F}" dt="2024-01-08T21:45:48.525" v="1493" actId="1076"/>
          <ac:picMkLst>
            <pc:docMk/>
            <pc:sldMk cId="2157806978" sldId="274"/>
            <ac:picMk id="12" creationId="{AD9D4B6E-1CE9-6C84-8DCC-FD327BCD6B71}"/>
          </ac:picMkLst>
        </pc:picChg>
      </pc:sldChg>
      <pc:sldChg chg="modSp add mod ord">
        <pc:chgData name="Gregory Buso" userId="c11bf6cb547b996a" providerId="LiveId" clId="{5848AF92-A5BC-45E6-90F4-A473F209747F}" dt="2024-01-08T21:50:23.499" v="1635" actId="1076"/>
        <pc:sldMkLst>
          <pc:docMk/>
          <pc:sldMk cId="3804985389" sldId="275"/>
        </pc:sldMkLst>
        <pc:spChg chg="mod">
          <ac:chgData name="Gregory Buso" userId="c11bf6cb547b996a" providerId="LiveId" clId="{5848AF92-A5BC-45E6-90F4-A473F209747F}" dt="2024-01-08T21:50:23.499" v="1635" actId="1076"/>
          <ac:spMkLst>
            <pc:docMk/>
            <pc:sldMk cId="3804985389" sldId="275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50:17.597" v="1634" actId="1076"/>
          <ac:spMkLst>
            <pc:docMk/>
            <pc:sldMk cId="3804985389" sldId="275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50:17.597" v="1634" actId="1076"/>
          <ac:spMkLst>
            <pc:docMk/>
            <pc:sldMk cId="3804985389" sldId="275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1:48:02.534" v="1571" actId="1036"/>
          <ac:picMkLst>
            <pc:docMk/>
            <pc:sldMk cId="3804985389" sldId="275"/>
            <ac:picMk id="4" creationId="{1C9FF0E1-F147-E13F-C9EC-C4661F888383}"/>
          </ac:picMkLst>
        </pc:picChg>
        <pc:picChg chg="mod">
          <ac:chgData name="Gregory Buso" userId="c11bf6cb547b996a" providerId="LiveId" clId="{5848AF92-A5BC-45E6-90F4-A473F209747F}" dt="2024-01-08T21:48:02.534" v="1571" actId="1036"/>
          <ac:picMkLst>
            <pc:docMk/>
            <pc:sldMk cId="3804985389" sldId="275"/>
            <ac:picMk id="5" creationId="{C7262308-A436-AC2F-4F55-007357A73FCB}"/>
          </ac:picMkLst>
        </pc:picChg>
      </pc:sldChg>
      <pc:sldChg chg="addSp delSp modSp add mod modClrScheme delAnim modAnim chgLayout">
        <pc:chgData name="Gregory Buso" userId="c11bf6cb547b996a" providerId="LiveId" clId="{5848AF92-A5BC-45E6-90F4-A473F209747F}" dt="2024-01-08T22:21:13.819" v="2301" actId="1038"/>
        <pc:sldMkLst>
          <pc:docMk/>
          <pc:sldMk cId="3259126442" sldId="276"/>
        </pc:sldMkLst>
        <pc:spChg chg="del">
          <ac:chgData name="Gregory Buso" userId="c11bf6cb547b996a" providerId="LiveId" clId="{5848AF92-A5BC-45E6-90F4-A473F209747F}" dt="2024-01-08T21:48:50.788" v="1602" actId="478"/>
          <ac:spMkLst>
            <pc:docMk/>
            <pc:sldMk cId="3259126442" sldId="276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49:09.356" v="1612" actId="1035"/>
          <ac:spMkLst>
            <pc:docMk/>
            <pc:sldMk cId="3259126442" sldId="276"/>
            <ac:spMk id="3" creationId="{6EF3A87D-010D-BA92-2ABD-0B4198B08875}"/>
          </ac:spMkLst>
        </pc:spChg>
        <pc:spChg chg="add mod">
          <ac:chgData name="Gregory Buso" userId="c11bf6cb547b996a" providerId="LiveId" clId="{5848AF92-A5BC-45E6-90F4-A473F209747F}" dt="2024-01-08T21:49:27.714" v="1625" actId="14100"/>
          <ac:spMkLst>
            <pc:docMk/>
            <pc:sldMk cId="3259126442" sldId="276"/>
            <ac:spMk id="6" creationId="{82373A17-87ED-A149-4937-EF215743A14C}"/>
          </ac:spMkLst>
        </pc:spChg>
        <pc:spChg chg="add mod">
          <ac:chgData name="Gregory Buso" userId="c11bf6cb547b996a" providerId="LiveId" clId="{5848AF92-A5BC-45E6-90F4-A473F209747F}" dt="2024-01-08T22:21:13.819" v="2301" actId="1038"/>
          <ac:spMkLst>
            <pc:docMk/>
            <pc:sldMk cId="3259126442" sldId="276"/>
            <ac:spMk id="7" creationId="{838912BC-3A3A-7DB7-4AA2-1AC9F241BFD6}"/>
          </ac:spMkLst>
        </pc:spChg>
        <pc:spChg chg="add mod">
          <ac:chgData name="Gregory Buso" userId="c11bf6cb547b996a" providerId="LiveId" clId="{5848AF92-A5BC-45E6-90F4-A473F209747F}" dt="2024-01-08T21:49:48.567" v="1632" actId="1076"/>
          <ac:spMkLst>
            <pc:docMk/>
            <pc:sldMk cId="3259126442" sldId="276"/>
            <ac:spMk id="8" creationId="{692F379D-375C-8621-0DD4-6F4884789206}"/>
          </ac:spMkLst>
        </pc:spChg>
        <pc:spChg chg="mod">
          <ac:chgData name="Gregory Buso" userId="c11bf6cb547b996a" providerId="LiveId" clId="{5848AF92-A5BC-45E6-90F4-A473F209747F}" dt="2024-01-08T21:49:09.356" v="1612" actId="1035"/>
          <ac:spMkLst>
            <pc:docMk/>
            <pc:sldMk cId="3259126442" sldId="276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1:49:32.125" v="1626" actId="1076"/>
          <ac:picMkLst>
            <pc:docMk/>
            <pc:sldMk cId="3259126442" sldId="276"/>
            <ac:picMk id="4" creationId="{1C9FF0E1-F147-E13F-C9EC-C4661F888383}"/>
          </ac:picMkLst>
        </pc:picChg>
        <pc:picChg chg="mod">
          <ac:chgData name="Gregory Buso" userId="c11bf6cb547b996a" providerId="LiveId" clId="{5848AF92-A5BC-45E6-90F4-A473F209747F}" dt="2024-01-08T21:49:09.356" v="1612" actId="1035"/>
          <ac:picMkLst>
            <pc:docMk/>
            <pc:sldMk cId="3259126442" sldId="276"/>
            <ac:picMk id="5" creationId="{C7262308-A436-AC2F-4F55-007357A73FCB}"/>
          </ac:picMkLst>
        </pc:picChg>
      </pc:sldChg>
      <pc:sldChg chg="modSp add ord">
        <pc:chgData name="Gregory Buso" userId="c11bf6cb547b996a" providerId="LiveId" clId="{5848AF92-A5BC-45E6-90F4-A473F209747F}" dt="2024-01-08T21:51:12.270" v="1646" actId="115"/>
        <pc:sldMkLst>
          <pc:docMk/>
          <pc:sldMk cId="1155504215" sldId="277"/>
        </pc:sldMkLst>
        <pc:spChg chg="mod">
          <ac:chgData name="Gregory Buso" userId="c11bf6cb547b996a" providerId="LiveId" clId="{5848AF92-A5BC-45E6-90F4-A473F209747F}" dt="2024-01-08T21:51:12.270" v="1646" actId="115"/>
          <ac:spMkLst>
            <pc:docMk/>
            <pc:sldMk cId="1155504215" sldId="277"/>
            <ac:spMk id="2" creationId="{AFAA9D27-597D-52AD-81D8-09A861D5ABE1}"/>
          </ac:spMkLst>
        </pc:spChg>
      </pc:sldChg>
      <pc:sldChg chg="add del">
        <pc:chgData name="Gregory Buso" userId="c11bf6cb547b996a" providerId="LiveId" clId="{5848AF92-A5BC-45E6-90F4-A473F209747F}" dt="2024-01-08T21:50:32.567" v="1636" actId="47"/>
        <pc:sldMkLst>
          <pc:docMk/>
          <pc:sldMk cId="1686022817" sldId="277"/>
        </pc:sldMkLst>
      </pc:sldChg>
      <pc:sldChg chg="modSp add ord modTransition">
        <pc:chgData name="Gregory Buso" userId="c11bf6cb547b996a" providerId="LiveId" clId="{5848AF92-A5BC-45E6-90F4-A473F209747F}" dt="2024-01-08T22:13:48.814" v="2236"/>
        <pc:sldMkLst>
          <pc:docMk/>
          <pc:sldMk cId="2215571001" sldId="278"/>
        </pc:sldMkLst>
        <pc:spChg chg="mod">
          <ac:chgData name="Gregory Buso" userId="c11bf6cb547b996a" providerId="LiveId" clId="{5848AF92-A5BC-45E6-90F4-A473F209747F}" dt="2024-01-08T21:52:37.196" v="1660" actId="20577"/>
          <ac:spMkLst>
            <pc:docMk/>
            <pc:sldMk cId="2215571001" sldId="278"/>
            <ac:spMk id="4" creationId="{68D13834-FFE1-09C6-E044-D057405A8E11}"/>
          </ac:spMkLst>
        </pc:spChg>
      </pc:sldChg>
      <pc:sldChg chg="addSp delSp modSp add mod ord modTransition modAnim">
        <pc:chgData name="Gregory Buso" userId="c11bf6cb547b996a" providerId="LiveId" clId="{5848AF92-A5BC-45E6-90F4-A473F209747F}" dt="2024-01-08T22:14:11.220" v="2238"/>
        <pc:sldMkLst>
          <pc:docMk/>
          <pc:sldMk cId="2798447419" sldId="279"/>
        </pc:sldMkLst>
        <pc:spChg chg="mod">
          <ac:chgData name="Gregory Buso" userId="c11bf6cb547b996a" providerId="LiveId" clId="{5848AF92-A5BC-45E6-90F4-A473F209747F}" dt="2024-01-08T21:54:49.637" v="1774" actId="1076"/>
          <ac:spMkLst>
            <pc:docMk/>
            <pc:sldMk cId="2798447419" sldId="279"/>
            <ac:spMk id="2" creationId="{AFAA9D27-597D-52AD-81D8-09A861D5ABE1}"/>
          </ac:spMkLst>
        </pc:spChg>
        <pc:spChg chg="add del mod">
          <ac:chgData name="Gregory Buso" userId="c11bf6cb547b996a" providerId="LiveId" clId="{5848AF92-A5BC-45E6-90F4-A473F209747F}" dt="2024-01-08T21:55:05.761" v="1777" actId="1076"/>
          <ac:spMkLst>
            <pc:docMk/>
            <pc:sldMk cId="2798447419" sldId="279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54:49.637" v="1774" actId="1076"/>
          <ac:spMkLst>
            <pc:docMk/>
            <pc:sldMk cId="2798447419" sldId="279"/>
            <ac:spMk id="10" creationId="{8E9B90D8-631B-7A6F-B17E-8D0FB5C2051A}"/>
          </ac:spMkLst>
        </pc:spChg>
      </pc:sldChg>
      <pc:sldChg chg="modSp add mod modClrScheme chgLayout">
        <pc:chgData name="Gregory Buso" userId="c11bf6cb547b996a" providerId="LiveId" clId="{5848AF92-A5BC-45E6-90F4-A473F209747F}" dt="2024-01-08T22:21:35.425" v="2302" actId="1076"/>
        <pc:sldMkLst>
          <pc:docMk/>
          <pc:sldMk cId="629440327" sldId="280"/>
        </pc:sldMkLst>
        <pc:spChg chg="mod">
          <ac:chgData name="Gregory Buso" userId="c11bf6cb547b996a" providerId="LiveId" clId="{5848AF92-A5BC-45E6-90F4-A473F209747F}" dt="2024-01-08T22:21:35.425" v="2302" actId="1076"/>
          <ac:spMkLst>
            <pc:docMk/>
            <pc:sldMk cId="629440327" sldId="280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2:21:35.425" v="2302" actId="1076"/>
          <ac:spMkLst>
            <pc:docMk/>
            <pc:sldMk cId="629440327" sldId="280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2:21:35.425" v="2302" actId="1076"/>
          <ac:spMkLst>
            <pc:docMk/>
            <pc:sldMk cId="629440327" sldId="280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2:21:35.425" v="2302" actId="1076"/>
          <ac:picMkLst>
            <pc:docMk/>
            <pc:sldMk cId="629440327" sldId="280"/>
            <ac:picMk id="11" creationId="{9C7CA232-48AF-5EFC-C349-55F21726CD24}"/>
          </ac:picMkLst>
        </pc:picChg>
      </pc:sldChg>
      <pc:sldChg chg="modSp add mod ord modClrScheme chgLayout">
        <pc:chgData name="Gregory Buso" userId="c11bf6cb547b996a" providerId="LiveId" clId="{5848AF92-A5BC-45E6-90F4-A473F209747F}" dt="2024-01-08T22:21:49.646" v="2304" actId="1076"/>
        <pc:sldMkLst>
          <pc:docMk/>
          <pc:sldMk cId="2611261455" sldId="281"/>
        </pc:sldMkLst>
        <pc:spChg chg="mod">
          <ac:chgData name="Gregory Buso" userId="c11bf6cb547b996a" providerId="LiveId" clId="{5848AF92-A5BC-45E6-90F4-A473F209747F}" dt="2024-01-08T22:21:49.646" v="2304" actId="1076"/>
          <ac:spMkLst>
            <pc:docMk/>
            <pc:sldMk cId="2611261455" sldId="281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2:21:49.646" v="2304" actId="1076"/>
          <ac:spMkLst>
            <pc:docMk/>
            <pc:sldMk cId="2611261455" sldId="281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2:21:49.646" v="2304" actId="1076"/>
          <ac:spMkLst>
            <pc:docMk/>
            <pc:sldMk cId="2611261455" sldId="281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2:21:49.646" v="2304" actId="1076"/>
          <ac:picMkLst>
            <pc:docMk/>
            <pc:sldMk cId="2611261455" sldId="281"/>
            <ac:picMk id="11" creationId="{9C7CA232-48AF-5EFC-C349-55F21726CD24}"/>
          </ac:picMkLst>
        </pc:picChg>
      </pc:sldChg>
      <pc:sldChg chg="modSp add mod modClrScheme chgLayout">
        <pc:chgData name="Gregory Buso" userId="c11bf6cb547b996a" providerId="LiveId" clId="{5848AF92-A5BC-45E6-90F4-A473F209747F}" dt="2024-01-08T22:21:42.944" v="2303" actId="1076"/>
        <pc:sldMkLst>
          <pc:docMk/>
          <pc:sldMk cId="3502306534" sldId="282"/>
        </pc:sldMkLst>
        <pc:spChg chg="mod">
          <ac:chgData name="Gregory Buso" userId="c11bf6cb547b996a" providerId="LiveId" clId="{5848AF92-A5BC-45E6-90F4-A473F209747F}" dt="2024-01-08T22:21:42.944" v="2303" actId="1076"/>
          <ac:spMkLst>
            <pc:docMk/>
            <pc:sldMk cId="3502306534" sldId="282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2:21:42.944" v="2303" actId="1076"/>
          <ac:spMkLst>
            <pc:docMk/>
            <pc:sldMk cId="3502306534" sldId="282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2:21:42.944" v="2303" actId="1076"/>
          <ac:spMkLst>
            <pc:docMk/>
            <pc:sldMk cId="3502306534" sldId="282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2:21:42.944" v="2303" actId="1076"/>
          <ac:picMkLst>
            <pc:docMk/>
            <pc:sldMk cId="3502306534" sldId="282"/>
            <ac:picMk id="11" creationId="{9C7CA232-48AF-5EFC-C349-55F21726CD24}"/>
          </ac:picMkLst>
        </pc:picChg>
      </pc:sldChg>
      <pc:sldChg chg="modSp add mod modClrScheme chgLayout">
        <pc:chgData name="Gregory Buso" userId="c11bf6cb547b996a" providerId="LiveId" clId="{5848AF92-A5BC-45E6-90F4-A473F209747F}" dt="2024-01-08T22:21:55.288" v="2305" actId="1076"/>
        <pc:sldMkLst>
          <pc:docMk/>
          <pc:sldMk cId="809448865" sldId="283"/>
        </pc:sldMkLst>
        <pc:spChg chg="mod">
          <ac:chgData name="Gregory Buso" userId="c11bf6cb547b996a" providerId="LiveId" clId="{5848AF92-A5BC-45E6-90F4-A473F209747F}" dt="2024-01-08T22:21:55.288" v="2305" actId="1076"/>
          <ac:spMkLst>
            <pc:docMk/>
            <pc:sldMk cId="809448865" sldId="283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2:21:55.288" v="2305" actId="1076"/>
          <ac:spMkLst>
            <pc:docMk/>
            <pc:sldMk cId="809448865" sldId="283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2:21:55.288" v="2305" actId="1076"/>
          <ac:spMkLst>
            <pc:docMk/>
            <pc:sldMk cId="809448865" sldId="283"/>
            <ac:spMk id="10" creationId="{8E9B90D8-631B-7A6F-B17E-8D0FB5C2051A}"/>
          </ac:spMkLst>
        </pc:spChg>
        <pc:picChg chg="mod">
          <ac:chgData name="Gregory Buso" userId="c11bf6cb547b996a" providerId="LiveId" clId="{5848AF92-A5BC-45E6-90F4-A473F209747F}" dt="2024-01-08T22:21:55.288" v="2305" actId="1076"/>
          <ac:picMkLst>
            <pc:docMk/>
            <pc:sldMk cId="809448865" sldId="283"/>
            <ac:picMk id="11" creationId="{9C7CA232-48AF-5EFC-C349-55F21726CD24}"/>
          </ac:picMkLst>
        </pc:picChg>
      </pc:sldChg>
      <pc:sldChg chg="modSp add ord modTransition">
        <pc:chgData name="Gregory Buso" userId="c11bf6cb547b996a" providerId="LiveId" clId="{5848AF92-A5BC-45E6-90F4-A473F209747F}" dt="2024-01-08T22:13:48.814" v="2236"/>
        <pc:sldMkLst>
          <pc:docMk/>
          <pc:sldMk cId="1020959385" sldId="284"/>
        </pc:sldMkLst>
        <pc:spChg chg="mod">
          <ac:chgData name="Gregory Buso" userId="c11bf6cb547b996a" providerId="LiveId" clId="{5848AF92-A5BC-45E6-90F4-A473F209747F}" dt="2024-01-08T21:58:09.308" v="1868" actId="20577"/>
          <ac:spMkLst>
            <pc:docMk/>
            <pc:sldMk cId="1020959385" sldId="284"/>
            <ac:spMk id="4" creationId="{68D13834-FFE1-09C6-E044-D057405A8E11}"/>
          </ac:spMkLst>
        </pc:spChg>
      </pc:sldChg>
      <pc:sldChg chg="modSp add mod ord modTransition modAnim">
        <pc:chgData name="Gregory Buso" userId="c11bf6cb547b996a" providerId="LiveId" clId="{5848AF92-A5BC-45E6-90F4-A473F209747F}" dt="2024-01-08T22:14:11.220" v="2238"/>
        <pc:sldMkLst>
          <pc:docMk/>
          <pc:sldMk cId="4050184820" sldId="285"/>
        </pc:sldMkLst>
        <pc:spChg chg="mod">
          <ac:chgData name="Gregory Buso" userId="c11bf6cb547b996a" providerId="LiveId" clId="{5848AF92-A5BC-45E6-90F4-A473F209747F}" dt="2024-01-08T21:59:00.049" v="1914"/>
          <ac:spMkLst>
            <pc:docMk/>
            <pc:sldMk cId="4050184820" sldId="285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1:58:41.699" v="1893" actId="20577"/>
          <ac:spMkLst>
            <pc:docMk/>
            <pc:sldMk cId="4050184820" sldId="285"/>
            <ac:spMk id="3" creationId="{6EF3A87D-010D-BA92-2ABD-0B4198B08875}"/>
          </ac:spMkLst>
        </pc:spChg>
      </pc:sldChg>
      <pc:sldChg chg="modSp add mod ord">
        <pc:chgData name="Gregory Buso" userId="c11bf6cb547b996a" providerId="LiveId" clId="{5848AF92-A5BC-45E6-90F4-A473F209747F}" dt="2024-01-08T21:59:34.835" v="1934" actId="1076"/>
        <pc:sldMkLst>
          <pc:docMk/>
          <pc:sldMk cId="1085059701" sldId="286"/>
        </pc:sldMkLst>
        <pc:spChg chg="mod">
          <ac:chgData name="Gregory Buso" userId="c11bf6cb547b996a" providerId="LiveId" clId="{5848AF92-A5BC-45E6-90F4-A473F209747F}" dt="2024-01-08T21:59:18.866" v="1931" actId="20577"/>
          <ac:spMkLst>
            <pc:docMk/>
            <pc:sldMk cId="1085059701" sldId="286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1:59:34.835" v="1934" actId="1076"/>
          <ac:spMkLst>
            <pc:docMk/>
            <pc:sldMk cId="1085059701" sldId="286"/>
            <ac:spMk id="7" creationId="{E21F0DD6-50BF-28BE-90C7-BD3160E8BECD}"/>
          </ac:spMkLst>
        </pc:spChg>
      </pc:sldChg>
      <pc:sldChg chg="modSp add mod modTransition modClrScheme chgLayout">
        <pc:chgData name="Gregory Buso" userId="c11bf6cb547b996a" providerId="LiveId" clId="{5848AF92-A5BC-45E6-90F4-A473F209747F}" dt="2024-01-08T22:08:05.789" v="2056" actId="700"/>
        <pc:sldMkLst>
          <pc:docMk/>
          <pc:sldMk cId="2029571454" sldId="287"/>
        </pc:sldMkLst>
        <pc:spChg chg="mod">
          <ac:chgData name="Gregory Buso" userId="c11bf6cb547b996a" providerId="LiveId" clId="{5848AF92-A5BC-45E6-90F4-A473F209747F}" dt="2024-01-08T22:00:45.855" v="1946" actId="207"/>
          <ac:spMkLst>
            <pc:docMk/>
            <pc:sldMk cId="2029571454" sldId="287"/>
            <ac:spMk id="7" creationId="{E21F0DD6-50BF-28BE-90C7-BD3160E8BECD}"/>
          </ac:spMkLst>
        </pc:spChg>
      </pc:sldChg>
      <pc:sldChg chg="addSp delSp modSp add mod ord addAnim delAnim modAnim chgLayout">
        <pc:chgData name="Gregory Buso" userId="c11bf6cb547b996a" providerId="LiveId" clId="{5848AF92-A5BC-45E6-90F4-A473F209747F}" dt="2024-01-08T22:08:09.492" v="2057" actId="700"/>
        <pc:sldMkLst>
          <pc:docMk/>
          <pc:sldMk cId="3697957249" sldId="288"/>
        </pc:sldMkLst>
        <pc:spChg chg="add mod">
          <ac:chgData name="Gregory Buso" userId="c11bf6cb547b996a" providerId="LiveId" clId="{5848AF92-A5BC-45E6-90F4-A473F209747F}" dt="2024-01-08T22:05:47.426" v="2005" actId="207"/>
          <ac:spMkLst>
            <pc:docMk/>
            <pc:sldMk cId="3697957249" sldId="288"/>
            <ac:spMk id="2" creationId="{04374678-0547-AC58-4D5D-1336C39A85F3}"/>
          </ac:spMkLst>
        </pc:spChg>
        <pc:spChg chg="del">
          <ac:chgData name="Gregory Buso" userId="c11bf6cb547b996a" providerId="LiveId" clId="{5848AF92-A5BC-45E6-90F4-A473F209747F}" dt="2024-01-08T22:04:46.580" v="1988" actId="478"/>
          <ac:spMkLst>
            <pc:docMk/>
            <pc:sldMk cId="3697957249" sldId="288"/>
            <ac:spMk id="6" creationId="{4621B4D6-87C8-97F5-3825-0FF455BC8833}"/>
          </ac:spMkLst>
        </pc:spChg>
        <pc:spChg chg="mod">
          <ac:chgData name="Gregory Buso" userId="c11bf6cb547b996a" providerId="LiveId" clId="{5848AF92-A5BC-45E6-90F4-A473F209747F}" dt="2024-01-08T22:04:31.349" v="1987" actId="1076"/>
          <ac:spMkLst>
            <pc:docMk/>
            <pc:sldMk cId="3697957249" sldId="288"/>
            <ac:spMk id="7" creationId="{9E9E2BE1-3265-5F73-9043-0E7D9EFD7BE2}"/>
          </ac:spMkLst>
        </pc:spChg>
      </pc:sldChg>
      <pc:sldChg chg="addSp modSp add mod modClrScheme modAnim chgLayout">
        <pc:chgData name="Gregory Buso" userId="c11bf6cb547b996a" providerId="LiveId" clId="{5848AF92-A5BC-45E6-90F4-A473F209747F}" dt="2024-01-08T22:24:58.932" v="2317"/>
        <pc:sldMkLst>
          <pc:docMk/>
          <pc:sldMk cId="3700004249" sldId="289"/>
        </pc:sldMkLst>
        <pc:spChg chg="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2" creationId="{04374678-0547-AC58-4D5D-1336C39A85F3}"/>
          </ac:spMkLst>
        </pc:spChg>
        <pc:spChg chg="add 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3" creationId="{C06726C6-69CF-541C-4EAB-2DC6B14D1E22}"/>
          </ac:spMkLst>
        </pc:spChg>
        <pc:spChg chg="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4" creationId="{1E0F6A1E-467A-8CB5-1FEF-EFE5425EBD10}"/>
          </ac:spMkLst>
        </pc:spChg>
        <pc:spChg chg="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5" creationId="{467E2EF9-0256-9D74-D29D-75E7AC47C91D}"/>
          </ac:spMkLst>
        </pc:spChg>
        <pc:spChg chg="add 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6" creationId="{E740D479-D01D-E9EE-3F5F-CAB2D75AD915}"/>
          </ac:spMkLst>
        </pc:spChg>
        <pc:spChg chg="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7" creationId="{9E9E2BE1-3265-5F73-9043-0E7D9EFD7BE2}"/>
          </ac:spMkLst>
        </pc:spChg>
        <pc:spChg chg="add 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8" creationId="{D951C7EB-F16B-2356-FCE2-6407F83156F7}"/>
          </ac:spMkLst>
        </pc:spChg>
        <pc:spChg chg="add mod">
          <ac:chgData name="Gregory Buso" userId="c11bf6cb547b996a" providerId="LiveId" clId="{5848AF92-A5BC-45E6-90F4-A473F209747F}" dt="2024-01-08T22:08:34.736" v="2063" actId="1076"/>
          <ac:spMkLst>
            <pc:docMk/>
            <pc:sldMk cId="3700004249" sldId="289"/>
            <ac:spMk id="9" creationId="{E1688207-FF63-4C23-C6F5-E53AC2A5E3A3}"/>
          </ac:spMkLst>
        </pc:spChg>
      </pc:sldChg>
      <pc:sldChg chg="modSp add ord">
        <pc:chgData name="Gregory Buso" userId="c11bf6cb547b996a" providerId="LiveId" clId="{5848AF92-A5BC-45E6-90F4-A473F209747F}" dt="2024-01-08T22:09:11.333" v="2067"/>
        <pc:sldMkLst>
          <pc:docMk/>
          <pc:sldMk cId="672544055" sldId="290"/>
        </pc:sldMkLst>
        <pc:spChg chg="mod">
          <ac:chgData name="Gregory Buso" userId="c11bf6cb547b996a" providerId="LiveId" clId="{5848AF92-A5BC-45E6-90F4-A473F209747F}" dt="2024-01-08T22:09:11.333" v="2067"/>
          <ac:spMkLst>
            <pc:docMk/>
            <pc:sldMk cId="672544055" sldId="290"/>
            <ac:spMk id="2" creationId="{AFAA9D27-597D-52AD-81D8-09A861D5ABE1}"/>
          </ac:spMkLst>
        </pc:spChg>
      </pc:sldChg>
      <pc:sldChg chg="addSp delSp modSp add mod ord modAnim">
        <pc:chgData name="Gregory Buso" userId="c11bf6cb547b996a" providerId="LiveId" clId="{5848AF92-A5BC-45E6-90F4-A473F209747F}" dt="2024-01-08T22:11:20.488" v="2191" actId="14100"/>
        <pc:sldMkLst>
          <pc:docMk/>
          <pc:sldMk cId="3434681161" sldId="291"/>
        </pc:sldMkLst>
        <pc:spChg chg="mod">
          <ac:chgData name="Gregory Buso" userId="c11bf6cb547b996a" providerId="LiveId" clId="{5848AF92-A5BC-45E6-90F4-A473F209747F}" dt="2024-01-08T22:11:20.488" v="2191" actId="14100"/>
          <ac:spMkLst>
            <pc:docMk/>
            <pc:sldMk cId="3434681161" sldId="291"/>
            <ac:spMk id="2" creationId="{04374678-0547-AC58-4D5D-1336C39A85F3}"/>
          </ac:spMkLst>
        </pc:spChg>
        <pc:spChg chg="add del">
          <ac:chgData name="Gregory Buso" userId="c11bf6cb547b996a" providerId="LiveId" clId="{5848AF92-A5BC-45E6-90F4-A473F209747F}" dt="2024-01-08T22:10:38.818" v="2178" actId="22"/>
          <ac:spMkLst>
            <pc:docMk/>
            <pc:sldMk cId="3434681161" sldId="291"/>
            <ac:spMk id="6" creationId="{152920AF-BFF2-3EF3-6E76-48D83B3138CB}"/>
          </ac:spMkLst>
        </pc:spChg>
        <pc:spChg chg="mod">
          <ac:chgData name="Gregory Buso" userId="c11bf6cb547b996a" providerId="LiveId" clId="{5848AF92-A5BC-45E6-90F4-A473F209747F}" dt="2024-01-08T22:10:15.527" v="2174" actId="1076"/>
          <ac:spMkLst>
            <pc:docMk/>
            <pc:sldMk cId="3434681161" sldId="291"/>
            <ac:spMk id="7" creationId="{9E9E2BE1-3265-5F73-9043-0E7D9EFD7BE2}"/>
          </ac:spMkLst>
        </pc:spChg>
      </pc:sldChg>
      <pc:sldChg chg="modSp add ord modTransition">
        <pc:chgData name="Gregory Buso" userId="c11bf6cb547b996a" providerId="LiveId" clId="{5848AF92-A5BC-45E6-90F4-A473F209747F}" dt="2024-01-08T22:13:48.814" v="2236"/>
        <pc:sldMkLst>
          <pc:docMk/>
          <pc:sldMk cId="3270647600" sldId="292"/>
        </pc:sldMkLst>
        <pc:spChg chg="mod">
          <ac:chgData name="Gregory Buso" userId="c11bf6cb547b996a" providerId="LiveId" clId="{5848AF92-A5BC-45E6-90F4-A473F209747F}" dt="2024-01-08T22:11:43.114" v="2203" actId="20577"/>
          <ac:spMkLst>
            <pc:docMk/>
            <pc:sldMk cId="3270647600" sldId="292"/>
            <ac:spMk id="4" creationId="{68D13834-FFE1-09C6-E044-D057405A8E11}"/>
          </ac:spMkLst>
        </pc:spChg>
      </pc:sldChg>
      <pc:sldChg chg="addSp delSp modSp add mod ord modTransition modAnim">
        <pc:chgData name="Gregory Buso" userId="c11bf6cb547b996a" providerId="LiveId" clId="{5848AF92-A5BC-45E6-90F4-A473F209747F}" dt="2024-01-08T22:19:56.602" v="2298"/>
        <pc:sldMkLst>
          <pc:docMk/>
          <pc:sldMk cId="1962458798" sldId="293"/>
        </pc:sldMkLst>
        <pc:spChg chg="mod">
          <ac:chgData name="Gregory Buso" userId="c11bf6cb547b996a" providerId="LiveId" clId="{5848AF92-A5BC-45E6-90F4-A473F209747F}" dt="2024-01-08T22:12:50.723" v="2233" actId="1076"/>
          <ac:spMkLst>
            <pc:docMk/>
            <pc:sldMk cId="1962458798" sldId="293"/>
            <ac:spMk id="2" creationId="{AFAA9D27-597D-52AD-81D8-09A861D5ABE1}"/>
          </ac:spMkLst>
        </pc:spChg>
        <pc:spChg chg="mod">
          <ac:chgData name="Gregory Buso" userId="c11bf6cb547b996a" providerId="LiveId" clId="{5848AF92-A5BC-45E6-90F4-A473F209747F}" dt="2024-01-08T22:12:50.723" v="2233" actId="1076"/>
          <ac:spMkLst>
            <pc:docMk/>
            <pc:sldMk cId="1962458798" sldId="293"/>
            <ac:spMk id="3" creationId="{6EF3A87D-010D-BA92-2ABD-0B4198B08875}"/>
          </ac:spMkLst>
        </pc:spChg>
        <pc:spChg chg="mod">
          <ac:chgData name="Gregory Buso" userId="c11bf6cb547b996a" providerId="LiveId" clId="{5848AF92-A5BC-45E6-90F4-A473F209747F}" dt="2024-01-08T22:12:50.723" v="2233" actId="1076"/>
          <ac:spMkLst>
            <pc:docMk/>
            <pc:sldMk cId="1962458798" sldId="293"/>
            <ac:spMk id="10" creationId="{8E9B90D8-631B-7A6F-B17E-8D0FB5C2051A}"/>
          </ac:spMkLst>
        </pc:spChg>
        <pc:picChg chg="add del mod">
          <ac:chgData name="Gregory Buso" userId="c11bf6cb547b996a" providerId="LiveId" clId="{5848AF92-A5BC-45E6-90F4-A473F209747F}" dt="2024-01-08T22:19:56.602" v="2298"/>
          <ac:picMkLst>
            <pc:docMk/>
            <pc:sldMk cId="1962458798" sldId="293"/>
            <ac:picMk id="4" creationId="{DB54EDBB-995F-5528-8A0C-B882214D1FF7}"/>
          </ac:picMkLst>
        </pc:picChg>
      </pc:sldChg>
      <pc:sldChg chg="addSp delSp modSp add mod ord delAnim modAnim">
        <pc:chgData name="Gregory Buso" userId="c11bf6cb547b996a" providerId="LiveId" clId="{5848AF92-A5BC-45E6-90F4-A473F209747F}" dt="2024-01-08T22:23:38.321" v="2315"/>
        <pc:sldMkLst>
          <pc:docMk/>
          <pc:sldMk cId="2878049086" sldId="294"/>
        </pc:sldMkLst>
        <pc:picChg chg="add mod">
          <ac:chgData name="Gregory Buso" userId="c11bf6cb547b996a" providerId="LiveId" clId="{5848AF92-A5BC-45E6-90F4-A473F209747F}" dt="2024-01-08T22:19:43.977" v="2296" actId="14100"/>
          <ac:picMkLst>
            <pc:docMk/>
            <pc:sldMk cId="2878049086" sldId="294"/>
            <ac:picMk id="2" creationId="{D176C32E-FE8E-369C-89BD-3DAD9131C50B}"/>
          </ac:picMkLst>
        </pc:picChg>
        <pc:picChg chg="mod">
          <ac:chgData name="Gregory Buso" userId="c11bf6cb547b996a" providerId="LiveId" clId="{5848AF92-A5BC-45E6-90F4-A473F209747F}" dt="2024-01-08T22:15:47.857" v="2269" actId="207"/>
          <ac:picMkLst>
            <pc:docMk/>
            <pc:sldMk cId="2878049086" sldId="294"/>
            <ac:picMk id="4" creationId="{95D4A7E4-6875-4FE1-99D8-9D88CCEEB4B2}"/>
          </ac:picMkLst>
        </pc:picChg>
        <pc:picChg chg="mod">
          <ac:chgData name="Gregory Buso" userId="c11bf6cb547b996a" providerId="LiveId" clId="{5848AF92-A5BC-45E6-90F4-A473F209747F}" dt="2024-01-08T22:16:33.911" v="2283" actId="1076"/>
          <ac:picMkLst>
            <pc:docMk/>
            <pc:sldMk cId="2878049086" sldId="294"/>
            <ac:picMk id="6" creationId="{B4A31A07-5233-496F-9C34-B17F6F44434F}"/>
          </ac:picMkLst>
        </pc:picChg>
        <pc:picChg chg="mod">
          <ac:chgData name="Gregory Buso" userId="c11bf6cb547b996a" providerId="LiveId" clId="{5848AF92-A5BC-45E6-90F4-A473F209747F}" dt="2024-01-08T22:16:34.948" v="2284" actId="1076"/>
          <ac:picMkLst>
            <pc:docMk/>
            <pc:sldMk cId="2878049086" sldId="294"/>
            <ac:picMk id="7" creationId="{C37159A5-BBA5-4E13-8837-BD4B1BBA2531}"/>
          </ac:picMkLst>
        </pc:picChg>
        <pc:picChg chg="mod">
          <ac:chgData name="Gregory Buso" userId="c11bf6cb547b996a" providerId="LiveId" clId="{5848AF92-A5BC-45E6-90F4-A473F209747F}" dt="2024-01-08T22:16:55.083" v="2287" actId="1076"/>
          <ac:picMkLst>
            <pc:docMk/>
            <pc:sldMk cId="2878049086" sldId="294"/>
            <ac:picMk id="10" creationId="{D477142E-ED90-41DF-A008-CEEBBF48172E}"/>
          </ac:picMkLst>
        </pc:picChg>
        <pc:picChg chg="del mod">
          <ac:chgData name="Gregory Buso" userId="c11bf6cb547b996a" providerId="LiveId" clId="{5848AF92-A5BC-45E6-90F4-A473F209747F}" dt="2024-01-08T22:16:58.332" v="2288" actId="478"/>
          <ac:picMkLst>
            <pc:docMk/>
            <pc:sldMk cId="2878049086" sldId="294"/>
            <ac:picMk id="11" creationId="{042FA228-0CAC-4FA9-A3B9-645279C81FF8}"/>
          </ac:picMkLst>
        </pc:picChg>
        <pc:picChg chg="del">
          <ac:chgData name="Gregory Buso" userId="c11bf6cb547b996a" providerId="LiveId" clId="{5848AF92-A5BC-45E6-90F4-A473F209747F}" dt="2024-01-08T22:16:58.332" v="2288" actId="478"/>
          <ac:picMkLst>
            <pc:docMk/>
            <pc:sldMk cId="2878049086" sldId="294"/>
            <ac:picMk id="12" creationId="{E0C5D50A-5C13-41C8-9772-412116B72EEC}"/>
          </ac:picMkLst>
        </pc:picChg>
      </pc:sldChg>
      <pc:sldChg chg="add del">
        <pc:chgData name="Gregory Buso" userId="c11bf6cb547b996a" providerId="LiveId" clId="{5848AF92-A5BC-45E6-90F4-A473F209747F}" dt="2024-01-08T22:14:54.846" v="2244" actId="47"/>
        <pc:sldMkLst>
          <pc:docMk/>
          <pc:sldMk cId="3061177710" sldId="328"/>
        </pc:sldMkLst>
      </pc:sldChg>
      <pc:sldMasterChg chg="delSldLayout">
        <pc:chgData name="Gregory Buso" userId="c11bf6cb547b996a" providerId="LiveId" clId="{5848AF92-A5BC-45E6-90F4-A473F209747F}" dt="2024-01-08T22:14:54.846" v="2244" actId="47"/>
        <pc:sldMasterMkLst>
          <pc:docMk/>
          <pc:sldMasterMk cId="2828682802" sldId="2147483648"/>
        </pc:sldMasterMkLst>
        <pc:sldLayoutChg chg="del">
          <pc:chgData name="Gregory Buso" userId="c11bf6cb547b996a" providerId="LiveId" clId="{5848AF92-A5BC-45E6-90F4-A473F209747F}" dt="2024-01-08T22:14:54.846" v="2244" actId="47"/>
          <pc:sldLayoutMkLst>
            <pc:docMk/>
            <pc:sldMasterMk cId="2828682802" sldId="2147483648"/>
            <pc:sldLayoutMk cId="1806723007" sldId="2147483655"/>
          </pc:sldLayoutMkLst>
        </pc:sldLayoutChg>
      </pc:sldMasterChg>
    </pc:docChg>
  </pc:docChgLst>
  <pc:docChgLst>
    <pc:chgData name="André Baltieri" userId="d56cfdb1-1911-441a-9a39-6bdee9a14174" providerId="ADAL" clId="{F5FD8330-AE95-4F95-B299-F1CEFC1DB1B9}"/>
    <pc:docChg chg="undo custSel addSld delSld modSld sldOrd">
      <pc:chgData name="André Baltieri" userId="d56cfdb1-1911-441a-9a39-6bdee9a14174" providerId="ADAL" clId="{F5FD8330-AE95-4F95-B299-F1CEFC1DB1B9}" dt="2024-02-25T13:15:04.996" v="1384" actId="47"/>
      <pc:docMkLst>
        <pc:docMk/>
      </pc:docMkLst>
      <pc:sldChg chg="modSp mod modAnim">
        <pc:chgData name="André Baltieri" userId="d56cfdb1-1911-441a-9a39-6bdee9a14174" providerId="ADAL" clId="{F5FD8330-AE95-4F95-B299-F1CEFC1DB1B9}" dt="2024-02-25T12:23:37.585" v="234" actId="207"/>
        <pc:sldMkLst>
          <pc:docMk/>
          <pc:sldMk cId="1754362430" sldId="257"/>
        </pc:sldMkLst>
        <pc:spChg chg="mod">
          <ac:chgData name="André Baltieri" userId="d56cfdb1-1911-441a-9a39-6bdee9a14174" providerId="ADAL" clId="{F5FD8330-AE95-4F95-B299-F1CEFC1DB1B9}" dt="2024-02-25T12:23:37.585" v="234" actId="207"/>
          <ac:spMkLst>
            <pc:docMk/>
            <pc:sldMk cId="1754362430" sldId="257"/>
            <ac:spMk id="4" creationId="{68D13834-FFE1-09C6-E044-D057405A8E11}"/>
          </ac:spMkLst>
        </pc:spChg>
        <pc:picChg chg="mod">
          <ac:chgData name="André Baltieri" userId="d56cfdb1-1911-441a-9a39-6bdee9a14174" providerId="ADAL" clId="{F5FD8330-AE95-4F95-B299-F1CEFC1DB1B9}" dt="2024-02-25T12:21:51.739" v="225" actId="1076"/>
          <ac:picMkLst>
            <pc:docMk/>
            <pc:sldMk cId="1754362430" sldId="257"/>
            <ac:picMk id="5" creationId="{ECA1EC5D-B345-4356-E794-B117EF44D9C5}"/>
          </ac:picMkLst>
        </pc:picChg>
      </pc:sldChg>
      <pc:sldChg chg="modSp mod">
        <pc:chgData name="André Baltieri" userId="d56cfdb1-1911-441a-9a39-6bdee9a14174" providerId="ADAL" clId="{F5FD8330-AE95-4F95-B299-F1CEFC1DB1B9}" dt="2024-02-25T12:20:20.795" v="183" actId="20577"/>
        <pc:sldMkLst>
          <pc:docMk/>
          <pc:sldMk cId="3577644951" sldId="258"/>
        </pc:sldMkLst>
        <pc:spChg chg="mod">
          <ac:chgData name="André Baltieri" userId="d56cfdb1-1911-441a-9a39-6bdee9a14174" providerId="ADAL" clId="{F5FD8330-AE95-4F95-B299-F1CEFC1DB1B9}" dt="2024-02-25T12:20:08.464" v="179" actId="20577"/>
          <ac:spMkLst>
            <pc:docMk/>
            <pc:sldMk cId="3577644951" sldId="258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20:20.795" v="183" actId="20577"/>
          <ac:spMkLst>
            <pc:docMk/>
            <pc:sldMk cId="3577644951" sldId="258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18:19.290" v="51" actId="20577"/>
          <ac:spMkLst>
            <pc:docMk/>
            <pc:sldMk cId="3577644951" sldId="258"/>
            <ac:spMk id="10" creationId="{8E9B90D8-631B-7A6F-B17E-8D0FB5C2051A}"/>
          </ac:spMkLst>
        </pc:spChg>
      </pc:sldChg>
      <pc:sldChg chg="del">
        <pc:chgData name="André Baltieri" userId="d56cfdb1-1911-441a-9a39-6bdee9a14174" providerId="ADAL" clId="{F5FD8330-AE95-4F95-B299-F1CEFC1DB1B9}" dt="2024-02-25T12:20:28.592" v="184" actId="47"/>
        <pc:sldMkLst>
          <pc:docMk/>
          <pc:sldMk cId="1769841613" sldId="259"/>
        </pc:sldMkLst>
      </pc:sldChg>
      <pc:sldChg chg="modSp">
        <pc:chgData name="André Baltieri" userId="d56cfdb1-1911-441a-9a39-6bdee9a14174" providerId="ADAL" clId="{F5FD8330-AE95-4F95-B299-F1CEFC1DB1B9}" dt="2024-02-25T12:18:01.008" v="29" actId="20577"/>
        <pc:sldMkLst>
          <pc:docMk/>
          <pc:sldMk cId="2157835029" sldId="260"/>
        </pc:sldMkLst>
        <pc:spChg chg="mod">
          <ac:chgData name="André Baltieri" userId="d56cfdb1-1911-441a-9a39-6bdee9a14174" providerId="ADAL" clId="{F5FD8330-AE95-4F95-B299-F1CEFC1DB1B9}" dt="2024-02-25T12:18:01.008" v="29" actId="20577"/>
          <ac:spMkLst>
            <pc:docMk/>
            <pc:sldMk cId="2157835029" sldId="260"/>
            <ac:spMk id="2" creationId="{0666AE31-9660-E3B4-CA57-4797C80BE14B}"/>
          </ac:spMkLst>
        </pc:spChg>
      </pc:sldChg>
      <pc:sldChg chg="del">
        <pc:chgData name="André Baltieri" userId="d56cfdb1-1911-441a-9a39-6bdee9a14174" providerId="ADAL" clId="{F5FD8330-AE95-4F95-B299-F1CEFC1DB1B9}" dt="2024-02-25T12:20:28.592" v="184" actId="47"/>
        <pc:sldMkLst>
          <pc:docMk/>
          <pc:sldMk cId="3541527245" sldId="262"/>
        </pc:sldMkLst>
      </pc:sldChg>
      <pc:sldChg chg="modSp mod modAnim">
        <pc:chgData name="André Baltieri" userId="d56cfdb1-1911-441a-9a39-6bdee9a14174" providerId="ADAL" clId="{F5FD8330-AE95-4F95-B299-F1CEFC1DB1B9}" dt="2024-02-25T12:26:15.531" v="358" actId="20577"/>
        <pc:sldMkLst>
          <pc:docMk/>
          <pc:sldMk cId="4018905476" sldId="263"/>
        </pc:sldMkLst>
        <pc:spChg chg="mod">
          <ac:chgData name="André Baltieri" userId="d56cfdb1-1911-441a-9a39-6bdee9a14174" providerId="ADAL" clId="{F5FD8330-AE95-4F95-B299-F1CEFC1DB1B9}" dt="2024-02-25T12:26:15.531" v="358" actId="20577"/>
          <ac:spMkLst>
            <pc:docMk/>
            <pc:sldMk cId="4018905476" sldId="263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24:12.057" v="278" actId="14100"/>
          <ac:spMkLst>
            <pc:docMk/>
            <pc:sldMk cId="4018905476" sldId="263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23:56.465" v="254" actId="20577"/>
          <ac:spMkLst>
            <pc:docMk/>
            <pc:sldMk cId="4018905476" sldId="263"/>
            <ac:spMk id="10" creationId="{8E9B90D8-631B-7A6F-B17E-8D0FB5C2051A}"/>
          </ac:spMkLst>
        </pc:spChg>
      </pc:sldChg>
      <pc:sldChg chg="modSp mod modAnim">
        <pc:chgData name="André Baltieri" userId="d56cfdb1-1911-441a-9a39-6bdee9a14174" providerId="ADAL" clId="{F5FD8330-AE95-4F95-B299-F1CEFC1DB1B9}" dt="2024-02-25T12:28:10.824" v="431" actId="20577"/>
        <pc:sldMkLst>
          <pc:docMk/>
          <pc:sldMk cId="100769855" sldId="264"/>
        </pc:sldMkLst>
        <pc:spChg chg="mod">
          <ac:chgData name="André Baltieri" userId="d56cfdb1-1911-441a-9a39-6bdee9a14174" providerId="ADAL" clId="{F5FD8330-AE95-4F95-B299-F1CEFC1DB1B9}" dt="2024-02-25T12:27:59.160" v="407" actId="20577"/>
          <ac:spMkLst>
            <pc:docMk/>
            <pc:sldMk cId="100769855" sldId="264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26:52.710" v="376" actId="20577"/>
          <ac:spMkLst>
            <pc:docMk/>
            <pc:sldMk cId="100769855" sldId="264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28:10.824" v="431" actId="20577"/>
          <ac:spMkLst>
            <pc:docMk/>
            <pc:sldMk cId="100769855" sldId="264"/>
            <ac:spMk id="10" creationId="{8E9B90D8-631B-7A6F-B17E-8D0FB5C2051A}"/>
          </ac:spMkLst>
        </pc:spChg>
      </pc:sldChg>
      <pc:sldChg chg="del">
        <pc:chgData name="André Baltieri" userId="d56cfdb1-1911-441a-9a39-6bdee9a14174" providerId="ADAL" clId="{F5FD8330-AE95-4F95-B299-F1CEFC1DB1B9}" dt="2024-02-25T12:45:34.835" v="716" actId="47"/>
        <pc:sldMkLst>
          <pc:docMk/>
          <pc:sldMk cId="473012852" sldId="265"/>
        </pc:sldMkLst>
      </pc:sldChg>
      <pc:sldChg chg="addSp delSp modSp mod ord delAnim">
        <pc:chgData name="André Baltieri" userId="d56cfdb1-1911-441a-9a39-6bdee9a14174" providerId="ADAL" clId="{F5FD8330-AE95-4F95-B299-F1CEFC1DB1B9}" dt="2024-02-25T12:36:36.524" v="630" actId="1035"/>
        <pc:sldMkLst>
          <pc:docMk/>
          <pc:sldMk cId="1751410327" sldId="266"/>
        </pc:sldMkLst>
        <pc:spChg chg="del">
          <ac:chgData name="André Baltieri" userId="d56cfdb1-1911-441a-9a39-6bdee9a14174" providerId="ADAL" clId="{F5FD8330-AE95-4F95-B299-F1CEFC1DB1B9}" dt="2024-02-25T12:32:30.880" v="516" actId="478"/>
          <ac:spMkLst>
            <pc:docMk/>
            <pc:sldMk cId="1751410327" sldId="266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4" creationId="{3D53BEE6-2B43-200F-1F05-01BEB66E1A13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5" creationId="{C135DA8C-49EB-DA8D-BD11-146BF6CCCA1F}"/>
          </ac:spMkLst>
        </pc:spChg>
        <pc:spChg chg="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6" creationId="{6DC66E58-5136-0781-60B2-9ADB317F7036}"/>
          </ac:spMkLst>
        </pc:spChg>
        <pc:spChg chg="del">
          <ac:chgData name="André Baltieri" userId="d56cfdb1-1911-441a-9a39-6bdee9a14174" providerId="ADAL" clId="{F5FD8330-AE95-4F95-B299-F1CEFC1DB1B9}" dt="2024-02-25T12:31:04.900" v="505" actId="478"/>
          <ac:spMkLst>
            <pc:docMk/>
            <pc:sldMk cId="1751410327" sldId="266"/>
            <ac:spMk id="7" creationId="{E21F0DD6-50BF-28BE-90C7-BD3160E8BECD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8" creationId="{20ACD902-B3A8-75BA-DA52-598A929F728A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9" creationId="{21C014EE-D601-E3BA-161A-7339B9CE86EA}"/>
          </ac:spMkLst>
        </pc:spChg>
        <pc:spChg chg="del">
          <ac:chgData name="André Baltieri" userId="d56cfdb1-1911-441a-9a39-6bdee9a14174" providerId="ADAL" clId="{F5FD8330-AE95-4F95-B299-F1CEFC1DB1B9}" dt="2024-02-25T12:32:32.563" v="517" actId="478"/>
          <ac:spMkLst>
            <pc:docMk/>
            <pc:sldMk cId="1751410327" sldId="266"/>
            <ac:spMk id="10" creationId="{8E9B90D8-631B-7A6F-B17E-8D0FB5C2051A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11" creationId="{CBECAF3A-2B4D-1DEA-028E-AB4846750407}"/>
          </ac:spMkLst>
        </pc:spChg>
        <pc:spChg chg="add del mod">
          <ac:chgData name="André Baltieri" userId="d56cfdb1-1911-441a-9a39-6bdee9a14174" providerId="ADAL" clId="{F5FD8330-AE95-4F95-B299-F1CEFC1DB1B9}" dt="2024-02-25T12:34:17.738" v="548" actId="478"/>
          <ac:spMkLst>
            <pc:docMk/>
            <pc:sldMk cId="1751410327" sldId="266"/>
            <ac:spMk id="12" creationId="{1949EBC8-A161-D20F-A6D2-73667BA69624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13" creationId="{F0902963-04B4-B718-29D4-1A3365927643}"/>
          </ac:spMkLst>
        </pc:spChg>
        <pc:spChg chg="add mod">
          <ac:chgData name="André Baltieri" userId="d56cfdb1-1911-441a-9a39-6bdee9a14174" providerId="ADAL" clId="{F5FD8330-AE95-4F95-B299-F1CEFC1DB1B9}" dt="2024-02-25T12:34:00.879" v="542"/>
          <ac:spMkLst>
            <pc:docMk/>
            <pc:sldMk cId="1751410327" sldId="266"/>
            <ac:spMk id="14" creationId="{E46C9525-B359-9984-0444-E7BF7E4A781B}"/>
          </ac:spMkLst>
        </pc:spChg>
        <pc:spChg chg="add mod">
          <ac:chgData name="André Baltieri" userId="d56cfdb1-1911-441a-9a39-6bdee9a14174" providerId="ADAL" clId="{F5FD8330-AE95-4F95-B299-F1CEFC1DB1B9}" dt="2024-02-25T12:34:00.879" v="542"/>
          <ac:spMkLst>
            <pc:docMk/>
            <pc:sldMk cId="1751410327" sldId="266"/>
            <ac:spMk id="15" creationId="{727DD256-DCF3-D678-980F-3866AB6769E7}"/>
          </ac:spMkLst>
        </pc:spChg>
        <pc:spChg chg="add mod">
          <ac:chgData name="André Baltieri" userId="d56cfdb1-1911-441a-9a39-6bdee9a14174" providerId="ADAL" clId="{F5FD8330-AE95-4F95-B299-F1CEFC1DB1B9}" dt="2024-02-25T12:34:00.879" v="542"/>
          <ac:spMkLst>
            <pc:docMk/>
            <pc:sldMk cId="1751410327" sldId="266"/>
            <ac:spMk id="16" creationId="{E0E6A600-4858-DD0D-045F-6E2AAE462D44}"/>
          </ac:spMkLst>
        </pc:spChg>
        <pc:spChg chg="add mod">
          <ac:chgData name="André Baltieri" userId="d56cfdb1-1911-441a-9a39-6bdee9a14174" providerId="ADAL" clId="{F5FD8330-AE95-4F95-B299-F1CEFC1DB1B9}" dt="2024-02-25T12:34:02.783" v="544" actId="1076"/>
          <ac:spMkLst>
            <pc:docMk/>
            <pc:sldMk cId="1751410327" sldId="266"/>
            <ac:spMk id="17" creationId="{FDDE9B0B-A79E-A2DF-1ABF-121EFB013F5A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18" creationId="{1781AA20-5DB0-C679-E3C0-953A7CF2EACE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19" creationId="{60604B90-05EB-0A47-60DE-3D00868D41CD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20" creationId="{8CD7D167-7EE1-58B2-E05D-B0500333EDF2}"/>
          </ac:spMkLst>
        </pc:spChg>
        <pc:spChg chg="add mod">
          <ac:chgData name="André Baltieri" userId="d56cfdb1-1911-441a-9a39-6bdee9a14174" providerId="ADAL" clId="{F5FD8330-AE95-4F95-B299-F1CEFC1DB1B9}" dt="2024-02-25T12:36:22.836" v="606" actId="164"/>
          <ac:spMkLst>
            <pc:docMk/>
            <pc:sldMk cId="1751410327" sldId="266"/>
            <ac:spMk id="21" creationId="{C1D9F9DB-C6A8-0B92-213D-3185B7008034}"/>
          </ac:spMkLst>
        </pc:spChg>
        <pc:grpChg chg="add mod">
          <ac:chgData name="André Baltieri" userId="d56cfdb1-1911-441a-9a39-6bdee9a14174" providerId="ADAL" clId="{F5FD8330-AE95-4F95-B299-F1CEFC1DB1B9}" dt="2024-02-25T12:36:36.524" v="630" actId="1035"/>
          <ac:grpSpMkLst>
            <pc:docMk/>
            <pc:sldMk cId="1751410327" sldId="266"/>
            <ac:grpSpMk id="22" creationId="{86F2B394-0B2B-5471-164E-0569AF7B201C}"/>
          </ac:grpSpMkLst>
        </pc:grpChg>
        <pc:graphicFrameChg chg="add del mod modGraphic">
          <ac:chgData name="André Baltieri" userId="d56cfdb1-1911-441a-9a39-6bdee9a14174" providerId="ADAL" clId="{F5FD8330-AE95-4F95-B299-F1CEFC1DB1B9}" dt="2024-02-25T12:34:09.182" v="547" actId="478"/>
          <ac:graphicFrameMkLst>
            <pc:docMk/>
            <pc:sldMk cId="1751410327" sldId="266"/>
            <ac:graphicFrameMk id="2" creationId="{A02A1A33-43F4-7AF8-682A-E5CBD06A10E8}"/>
          </ac:graphicFrameMkLst>
        </pc:graphicFrameChg>
      </pc:sldChg>
      <pc:sldChg chg="modSp modAnim">
        <pc:chgData name="André Baltieri" userId="d56cfdb1-1911-441a-9a39-6bdee9a14174" providerId="ADAL" clId="{F5FD8330-AE95-4F95-B299-F1CEFC1DB1B9}" dt="2024-02-25T12:46:24.012" v="791" actId="20577"/>
        <pc:sldMkLst>
          <pc:docMk/>
          <pc:sldMk cId="3130901630" sldId="267"/>
        </pc:sldMkLst>
        <pc:spChg chg="mod">
          <ac:chgData name="André Baltieri" userId="d56cfdb1-1911-441a-9a39-6bdee9a14174" providerId="ADAL" clId="{F5FD8330-AE95-4F95-B299-F1CEFC1DB1B9}" dt="2024-02-25T12:46:24.012" v="791" actId="20577"/>
          <ac:spMkLst>
            <pc:docMk/>
            <pc:sldMk cId="3130901630" sldId="267"/>
            <ac:spMk id="4" creationId="{68D13834-FFE1-09C6-E044-D057405A8E11}"/>
          </ac:spMkLst>
        </pc:spChg>
      </pc:sldChg>
      <pc:sldChg chg="modSp mod modAnim">
        <pc:chgData name="André Baltieri" userId="d56cfdb1-1911-441a-9a39-6bdee9a14174" providerId="ADAL" clId="{F5FD8330-AE95-4F95-B299-F1CEFC1DB1B9}" dt="2024-02-25T12:47:49.427" v="840" actId="20577"/>
        <pc:sldMkLst>
          <pc:docMk/>
          <pc:sldMk cId="3412867419" sldId="268"/>
        </pc:sldMkLst>
        <pc:spChg chg="mod">
          <ac:chgData name="André Baltieri" userId="d56cfdb1-1911-441a-9a39-6bdee9a14174" providerId="ADAL" clId="{F5FD8330-AE95-4F95-B299-F1CEFC1DB1B9}" dt="2024-02-25T12:47:28.109" v="810" actId="113"/>
          <ac:spMkLst>
            <pc:docMk/>
            <pc:sldMk cId="3412867419" sldId="268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47:49.427" v="840" actId="20577"/>
          <ac:spMkLst>
            <pc:docMk/>
            <pc:sldMk cId="3412867419" sldId="268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47:37.835" v="832" actId="20577"/>
          <ac:spMkLst>
            <pc:docMk/>
            <pc:sldMk cId="3412867419" sldId="268"/>
            <ac:spMk id="10" creationId="{8E9B90D8-631B-7A6F-B17E-8D0FB5C2051A}"/>
          </ac:spMkLst>
        </pc:spChg>
      </pc:sldChg>
      <pc:sldChg chg="addSp delSp modSp mod addAnim delAnim modAnim">
        <pc:chgData name="André Baltieri" userId="d56cfdb1-1911-441a-9a39-6bdee9a14174" providerId="ADAL" clId="{F5FD8330-AE95-4F95-B299-F1CEFC1DB1B9}" dt="2024-02-25T12:53:37.363" v="1079" actId="20577"/>
        <pc:sldMkLst>
          <pc:docMk/>
          <pc:sldMk cId="1027044811" sldId="270"/>
        </pc:sldMkLst>
        <pc:spChg chg="add mod">
          <ac:chgData name="André Baltieri" userId="d56cfdb1-1911-441a-9a39-6bdee9a14174" providerId="ADAL" clId="{F5FD8330-AE95-4F95-B299-F1CEFC1DB1B9}" dt="2024-02-25T12:52:14.844" v="957" actId="14100"/>
          <ac:spMkLst>
            <pc:docMk/>
            <pc:sldMk cId="1027044811" sldId="270"/>
            <ac:spMk id="2" creationId="{D13B7049-C447-7466-3D0F-E5670C352A4C}"/>
          </ac:spMkLst>
        </pc:spChg>
        <pc:spChg chg="add mod">
          <ac:chgData name="André Baltieri" userId="d56cfdb1-1911-441a-9a39-6bdee9a14174" providerId="ADAL" clId="{F5FD8330-AE95-4F95-B299-F1CEFC1DB1B9}" dt="2024-02-25T12:52:12.650" v="956" actId="1076"/>
          <ac:spMkLst>
            <pc:docMk/>
            <pc:sldMk cId="1027044811" sldId="270"/>
            <ac:spMk id="3" creationId="{E10B49EB-5E43-9432-7D9C-24DF12238502}"/>
          </ac:spMkLst>
        </pc:spChg>
        <pc:spChg chg="mod">
          <ac:chgData name="André Baltieri" userId="d56cfdb1-1911-441a-9a39-6bdee9a14174" providerId="ADAL" clId="{F5FD8330-AE95-4F95-B299-F1CEFC1DB1B9}" dt="2024-02-25T12:52:09.614" v="955" actId="14100"/>
          <ac:spMkLst>
            <pc:docMk/>
            <pc:sldMk cId="1027044811" sldId="270"/>
            <ac:spMk id="4" creationId="{1E0F6A1E-467A-8CB5-1FEF-EFE5425EBD10}"/>
          </ac:spMkLst>
        </pc:spChg>
        <pc:spChg chg="mod">
          <ac:chgData name="André Baltieri" userId="d56cfdb1-1911-441a-9a39-6bdee9a14174" providerId="ADAL" clId="{F5FD8330-AE95-4F95-B299-F1CEFC1DB1B9}" dt="2024-02-25T12:50:18.425" v="945" actId="14100"/>
          <ac:spMkLst>
            <pc:docMk/>
            <pc:sldMk cId="1027044811" sldId="270"/>
            <ac:spMk id="5" creationId="{467E2EF9-0256-9D74-D29D-75E7AC47C91D}"/>
          </ac:spMkLst>
        </pc:spChg>
        <pc:spChg chg="mod">
          <ac:chgData name="André Baltieri" userId="d56cfdb1-1911-441a-9a39-6bdee9a14174" providerId="ADAL" clId="{F5FD8330-AE95-4F95-B299-F1CEFC1DB1B9}" dt="2024-02-25T12:52:07.605" v="954" actId="14100"/>
          <ac:spMkLst>
            <pc:docMk/>
            <pc:sldMk cId="1027044811" sldId="270"/>
            <ac:spMk id="6" creationId="{4621B4D6-87C8-97F5-3825-0FF455BC8833}"/>
          </ac:spMkLst>
        </pc:spChg>
        <pc:spChg chg="add del mod">
          <ac:chgData name="André Baltieri" userId="d56cfdb1-1911-441a-9a39-6bdee9a14174" providerId="ADAL" clId="{F5FD8330-AE95-4F95-B299-F1CEFC1DB1B9}" dt="2024-02-25T12:48:50.227" v="903" actId="1076"/>
          <ac:spMkLst>
            <pc:docMk/>
            <pc:sldMk cId="1027044811" sldId="270"/>
            <ac:spMk id="7" creationId="{9E9E2BE1-3265-5F73-9043-0E7D9EFD7BE2}"/>
          </ac:spMkLst>
        </pc:spChg>
        <pc:spChg chg="add mod">
          <ac:chgData name="André Baltieri" userId="d56cfdb1-1911-441a-9a39-6bdee9a14174" providerId="ADAL" clId="{F5FD8330-AE95-4F95-B299-F1CEFC1DB1B9}" dt="2024-02-25T12:53:02.543" v="1019" actId="20577"/>
          <ac:spMkLst>
            <pc:docMk/>
            <pc:sldMk cId="1027044811" sldId="270"/>
            <ac:spMk id="8" creationId="{E8BF7F8A-7B93-0229-A6DB-D33514023C8A}"/>
          </ac:spMkLst>
        </pc:spChg>
        <pc:spChg chg="add mod">
          <ac:chgData name="André Baltieri" userId="d56cfdb1-1911-441a-9a39-6bdee9a14174" providerId="ADAL" clId="{F5FD8330-AE95-4F95-B299-F1CEFC1DB1B9}" dt="2024-02-25T12:53:37.363" v="1079" actId="20577"/>
          <ac:spMkLst>
            <pc:docMk/>
            <pc:sldMk cId="1027044811" sldId="270"/>
            <ac:spMk id="9" creationId="{3C1890CC-7F4D-96F2-D44E-0754726265ED}"/>
          </ac:spMkLst>
        </pc:spChg>
      </pc:sldChg>
      <pc:sldChg chg="modSp mod">
        <pc:chgData name="André Baltieri" userId="d56cfdb1-1911-441a-9a39-6bdee9a14174" providerId="ADAL" clId="{F5FD8330-AE95-4F95-B299-F1CEFC1DB1B9}" dt="2024-02-25T12:57:16.323" v="1200" actId="113"/>
        <pc:sldMkLst>
          <pc:docMk/>
          <pc:sldMk cId="1493332858" sldId="271"/>
        </pc:sldMkLst>
        <pc:spChg chg="mod">
          <ac:chgData name="André Baltieri" userId="d56cfdb1-1911-441a-9a39-6bdee9a14174" providerId="ADAL" clId="{F5FD8330-AE95-4F95-B299-F1CEFC1DB1B9}" dt="2024-02-25T12:57:16.323" v="1200" actId="113"/>
          <ac:spMkLst>
            <pc:docMk/>
            <pc:sldMk cId="1493332858" sldId="271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57:08.609" v="1191" actId="1076"/>
          <ac:spMkLst>
            <pc:docMk/>
            <pc:sldMk cId="1493332858" sldId="271"/>
            <ac:spMk id="6" creationId="{16C3D6B3-A809-4C8A-230B-2EC9B53CF8DC}"/>
          </ac:spMkLst>
        </pc:spChg>
        <pc:spChg chg="mod">
          <ac:chgData name="André Baltieri" userId="d56cfdb1-1911-441a-9a39-6bdee9a14174" providerId="ADAL" clId="{F5FD8330-AE95-4F95-B299-F1CEFC1DB1B9}" dt="2024-02-25T12:57:08.609" v="1191" actId="1076"/>
          <ac:spMkLst>
            <pc:docMk/>
            <pc:sldMk cId="1493332858" sldId="271"/>
            <ac:spMk id="9" creationId="{E4B3C50D-EB65-C775-1E70-EC1C1BBD8973}"/>
          </ac:spMkLst>
        </pc:spChg>
        <pc:spChg chg="mod">
          <ac:chgData name="André Baltieri" userId="d56cfdb1-1911-441a-9a39-6bdee9a14174" providerId="ADAL" clId="{F5FD8330-AE95-4F95-B299-F1CEFC1DB1B9}" dt="2024-02-25T12:57:08.609" v="1191" actId="1076"/>
          <ac:spMkLst>
            <pc:docMk/>
            <pc:sldMk cId="1493332858" sldId="271"/>
            <ac:spMk id="11" creationId="{3BDC7237-79DB-723B-8C63-00E8D1EF0EF6}"/>
          </ac:spMkLst>
        </pc:spChg>
      </pc:sldChg>
      <pc:sldChg chg="modSp mod">
        <pc:chgData name="André Baltieri" userId="d56cfdb1-1911-441a-9a39-6bdee9a14174" providerId="ADAL" clId="{F5FD8330-AE95-4F95-B299-F1CEFC1DB1B9}" dt="2024-02-25T12:58:45.358" v="1314" actId="20577"/>
        <pc:sldMkLst>
          <pc:docMk/>
          <pc:sldMk cId="1094614186" sldId="272"/>
        </pc:sldMkLst>
        <pc:spChg chg="mod">
          <ac:chgData name="André Baltieri" userId="d56cfdb1-1911-441a-9a39-6bdee9a14174" providerId="ADAL" clId="{F5FD8330-AE95-4F95-B299-F1CEFC1DB1B9}" dt="2024-02-25T12:58:45.358" v="1314" actId="20577"/>
          <ac:spMkLst>
            <pc:docMk/>
            <pc:sldMk cId="1094614186" sldId="272"/>
            <ac:spMk id="2" creationId="{AFAA9D27-597D-52AD-81D8-09A861D5ABE1}"/>
          </ac:spMkLst>
        </pc:spChg>
        <pc:spChg chg="mod">
          <ac:chgData name="André Baltieri" userId="d56cfdb1-1911-441a-9a39-6bdee9a14174" providerId="ADAL" clId="{F5FD8330-AE95-4F95-B299-F1CEFC1DB1B9}" dt="2024-02-25T12:58:00.108" v="1234" actId="5793"/>
          <ac:spMkLst>
            <pc:docMk/>
            <pc:sldMk cId="1094614186" sldId="272"/>
            <ac:spMk id="3" creationId="{6EF3A87D-010D-BA92-2ABD-0B4198B08875}"/>
          </ac:spMkLst>
        </pc:spChg>
        <pc:spChg chg="mod">
          <ac:chgData name="André Baltieri" userId="d56cfdb1-1911-441a-9a39-6bdee9a14174" providerId="ADAL" clId="{F5FD8330-AE95-4F95-B299-F1CEFC1DB1B9}" dt="2024-02-25T12:57:54.983" v="1220" actId="20577"/>
          <ac:spMkLst>
            <pc:docMk/>
            <pc:sldMk cId="1094614186" sldId="272"/>
            <ac:spMk id="10" creationId="{8E9B90D8-631B-7A6F-B17E-8D0FB5C2051A}"/>
          </ac:spMkLst>
        </pc:spChg>
      </pc:sldChg>
      <pc:sldChg chg="modSp">
        <pc:chgData name="André Baltieri" userId="d56cfdb1-1911-441a-9a39-6bdee9a14174" providerId="ADAL" clId="{F5FD8330-AE95-4F95-B299-F1CEFC1DB1B9}" dt="2024-02-25T12:59:09.759" v="1382" actId="20577"/>
        <pc:sldMkLst>
          <pc:docMk/>
          <pc:sldMk cId="1576518976" sldId="273"/>
        </pc:sldMkLst>
        <pc:spChg chg="mod">
          <ac:chgData name="André Baltieri" userId="d56cfdb1-1911-441a-9a39-6bdee9a14174" providerId="ADAL" clId="{F5FD8330-AE95-4F95-B299-F1CEFC1DB1B9}" dt="2024-02-25T12:59:09.759" v="1382" actId="20577"/>
          <ac:spMkLst>
            <pc:docMk/>
            <pc:sldMk cId="1576518976" sldId="273"/>
            <ac:spMk id="4" creationId="{68D13834-FFE1-09C6-E044-D057405A8E11}"/>
          </ac:spMkLst>
        </pc:spChg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3804985389" sldId="275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3259126442" sldId="276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1155504215" sldId="277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2215571001" sldId="278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2798447419" sldId="279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629440327" sldId="280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2611261455" sldId="281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3502306534" sldId="282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809448865" sldId="283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1020959385" sldId="284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4050184820" sldId="285"/>
        </pc:sldMkLst>
      </pc:sldChg>
      <pc:sldChg chg="del">
        <pc:chgData name="André Baltieri" userId="d56cfdb1-1911-441a-9a39-6bdee9a14174" providerId="ADAL" clId="{F5FD8330-AE95-4F95-B299-F1CEFC1DB1B9}" dt="2024-02-25T13:14:58.526" v="1383" actId="47"/>
        <pc:sldMkLst>
          <pc:docMk/>
          <pc:sldMk cId="1085059701" sldId="286"/>
        </pc:sldMkLst>
      </pc:sldChg>
      <pc:sldChg chg="del">
        <pc:chgData name="André Baltieri" userId="d56cfdb1-1911-441a-9a39-6bdee9a14174" providerId="ADAL" clId="{F5FD8330-AE95-4F95-B299-F1CEFC1DB1B9}" dt="2024-02-25T13:15:04.996" v="1384" actId="47"/>
        <pc:sldMkLst>
          <pc:docMk/>
          <pc:sldMk cId="3697957249" sldId="288"/>
        </pc:sldMkLst>
      </pc:sldChg>
      <pc:sldChg chg="del">
        <pc:chgData name="André Baltieri" userId="d56cfdb1-1911-441a-9a39-6bdee9a14174" providerId="ADAL" clId="{F5FD8330-AE95-4F95-B299-F1CEFC1DB1B9}" dt="2024-02-25T13:15:04.996" v="1384" actId="47"/>
        <pc:sldMkLst>
          <pc:docMk/>
          <pc:sldMk cId="3700004249" sldId="289"/>
        </pc:sldMkLst>
      </pc:sldChg>
      <pc:sldChg chg="del">
        <pc:chgData name="André Baltieri" userId="d56cfdb1-1911-441a-9a39-6bdee9a14174" providerId="ADAL" clId="{F5FD8330-AE95-4F95-B299-F1CEFC1DB1B9}" dt="2024-02-25T13:15:04.996" v="1384" actId="47"/>
        <pc:sldMkLst>
          <pc:docMk/>
          <pc:sldMk cId="672544055" sldId="290"/>
        </pc:sldMkLst>
      </pc:sldChg>
      <pc:sldChg chg="del">
        <pc:chgData name="André Baltieri" userId="d56cfdb1-1911-441a-9a39-6bdee9a14174" providerId="ADAL" clId="{F5FD8330-AE95-4F95-B299-F1CEFC1DB1B9}" dt="2024-02-25T13:15:04.996" v="1384" actId="47"/>
        <pc:sldMkLst>
          <pc:docMk/>
          <pc:sldMk cId="3434681161" sldId="291"/>
        </pc:sldMkLst>
      </pc:sldChg>
      <pc:sldChg chg="del">
        <pc:chgData name="André Baltieri" userId="d56cfdb1-1911-441a-9a39-6bdee9a14174" providerId="ADAL" clId="{F5FD8330-AE95-4F95-B299-F1CEFC1DB1B9}" dt="2024-02-25T13:15:04.996" v="1384" actId="47"/>
        <pc:sldMkLst>
          <pc:docMk/>
          <pc:sldMk cId="3270647600" sldId="292"/>
        </pc:sldMkLst>
      </pc:sldChg>
      <pc:sldChg chg="modSp add modAnim">
        <pc:chgData name="André Baltieri" userId="d56cfdb1-1911-441a-9a39-6bdee9a14174" providerId="ADAL" clId="{F5FD8330-AE95-4F95-B299-F1CEFC1DB1B9}" dt="2024-02-25T12:26:08.296" v="355"/>
        <pc:sldMkLst>
          <pc:docMk/>
          <pc:sldMk cId="2824652243" sldId="295"/>
        </pc:sldMkLst>
        <pc:spChg chg="mod">
          <ac:chgData name="André Baltieri" userId="d56cfdb1-1911-441a-9a39-6bdee9a14174" providerId="ADAL" clId="{F5FD8330-AE95-4F95-B299-F1CEFC1DB1B9}" dt="2024-02-25T12:26:08.296" v="355"/>
          <ac:spMkLst>
            <pc:docMk/>
            <pc:sldMk cId="2824652243" sldId="295"/>
            <ac:spMk id="2" creationId="{AE375B56-78FC-2271-18BC-793DBB619DC6}"/>
          </ac:spMkLst>
        </pc:spChg>
      </pc:sldChg>
      <pc:sldChg chg="modSp add modAnim">
        <pc:chgData name="André Baltieri" userId="d56cfdb1-1911-441a-9a39-6bdee9a14174" providerId="ADAL" clId="{F5FD8330-AE95-4F95-B299-F1CEFC1DB1B9}" dt="2024-02-25T12:44:13.480" v="714" actId="20577"/>
        <pc:sldMkLst>
          <pc:docMk/>
          <pc:sldMk cId="407509751" sldId="296"/>
        </pc:sldMkLst>
        <pc:spChg chg="mod">
          <ac:chgData name="André Baltieri" userId="d56cfdb1-1911-441a-9a39-6bdee9a14174" providerId="ADAL" clId="{F5FD8330-AE95-4F95-B299-F1CEFC1DB1B9}" dt="2024-02-25T12:43:30.752" v="702" actId="20577"/>
          <ac:spMkLst>
            <pc:docMk/>
            <pc:sldMk cId="407509751" sldId="296"/>
            <ac:spMk id="2" creationId="{C5937057-8E83-5034-6E02-CAF43AB00C72}"/>
          </ac:spMkLst>
        </pc:spChg>
        <pc:spChg chg="mod">
          <ac:chgData name="André Baltieri" userId="d56cfdb1-1911-441a-9a39-6bdee9a14174" providerId="ADAL" clId="{F5FD8330-AE95-4F95-B299-F1CEFC1DB1B9}" dt="2024-02-25T12:44:13.480" v="714" actId="20577"/>
          <ac:spMkLst>
            <pc:docMk/>
            <pc:sldMk cId="407509751" sldId="296"/>
            <ac:spMk id="6" creationId="{50E034B6-631D-A60B-0AA6-D483E2C55871}"/>
          </ac:spMkLst>
        </pc:spChg>
      </pc:sldChg>
      <pc:sldChg chg="add del">
        <pc:chgData name="André Baltieri" userId="d56cfdb1-1911-441a-9a39-6bdee9a14174" providerId="ADAL" clId="{F5FD8330-AE95-4F95-B299-F1CEFC1DB1B9}" dt="2024-02-25T12:26:44.568" v="360" actId="47"/>
        <pc:sldMkLst>
          <pc:docMk/>
          <pc:sldMk cId="812654037" sldId="296"/>
        </pc:sldMkLst>
      </pc:sldChg>
      <pc:sldChg chg="addSp modSp add ord">
        <pc:chgData name="André Baltieri" userId="d56cfdb1-1911-441a-9a39-6bdee9a14174" providerId="ADAL" clId="{F5FD8330-AE95-4F95-B299-F1CEFC1DB1B9}" dt="2024-02-25T12:55:37.307" v="1113" actId="20577"/>
        <pc:sldMkLst>
          <pc:docMk/>
          <pc:sldMk cId="2753790289" sldId="297"/>
        </pc:sldMkLst>
        <pc:spChg chg="mod">
          <ac:chgData name="André Baltieri" userId="d56cfdb1-1911-441a-9a39-6bdee9a14174" providerId="ADAL" clId="{F5FD8330-AE95-4F95-B299-F1CEFC1DB1B9}" dt="2024-02-25T12:55:37.307" v="1113" actId="20577"/>
          <ac:spMkLst>
            <pc:docMk/>
            <pc:sldMk cId="2753790289" sldId="297"/>
            <ac:spMk id="2" creationId="{8F0F4AD2-B2BF-BA9A-E9EC-D498C328808A}"/>
          </ac:spMkLst>
        </pc:spChg>
        <pc:spChg chg="add">
          <ac:chgData name="André Baltieri" userId="d56cfdb1-1911-441a-9a39-6bdee9a14174" providerId="ADAL" clId="{F5FD8330-AE95-4F95-B299-F1CEFC1DB1B9}" dt="2024-02-25T12:54:07.405" v="1083"/>
          <ac:spMkLst>
            <pc:docMk/>
            <pc:sldMk cId="2753790289" sldId="297"/>
            <ac:spMk id="4" creationId="{88297707-AA9D-B612-F973-7AC8B2B7C8FD}"/>
          </ac:spMkLst>
        </pc:spChg>
        <pc:spChg chg="add">
          <ac:chgData name="André Baltieri" userId="d56cfdb1-1911-441a-9a39-6bdee9a14174" providerId="ADAL" clId="{F5FD8330-AE95-4F95-B299-F1CEFC1DB1B9}" dt="2024-02-25T12:54:09.384" v="1084"/>
          <ac:spMkLst>
            <pc:docMk/>
            <pc:sldMk cId="2753790289" sldId="297"/>
            <ac:spMk id="5" creationId="{29DA6900-5BF9-3C1A-E552-2BCD0DE72FE3}"/>
          </ac:spMkLst>
        </pc:spChg>
        <pc:spChg chg="add">
          <ac:chgData name="André Baltieri" userId="d56cfdb1-1911-441a-9a39-6bdee9a14174" providerId="ADAL" clId="{F5FD8330-AE95-4F95-B299-F1CEFC1DB1B9}" dt="2024-02-25T12:54:17.179" v="1085"/>
          <ac:spMkLst>
            <pc:docMk/>
            <pc:sldMk cId="2753790289" sldId="297"/>
            <ac:spMk id="6" creationId="{1C9B8712-8E98-C806-114C-7F113337D615}"/>
          </ac:spMkLst>
        </pc:spChg>
        <pc:spChg chg="add">
          <ac:chgData name="André Baltieri" userId="d56cfdb1-1911-441a-9a39-6bdee9a14174" providerId="ADAL" clId="{F5FD8330-AE95-4F95-B299-F1CEFC1DB1B9}" dt="2024-02-25T12:54:19.639" v="1086"/>
          <ac:spMkLst>
            <pc:docMk/>
            <pc:sldMk cId="2753790289" sldId="297"/>
            <ac:spMk id="7" creationId="{9927EB45-B3B2-FCB2-EDA9-86DC0548E5E4}"/>
          </ac:spMkLst>
        </pc:spChg>
      </pc:sldChg>
      <pc:sldChg chg="modSp add del modAnim">
        <pc:chgData name="André Baltieri" userId="d56cfdb1-1911-441a-9a39-6bdee9a14174" providerId="ADAL" clId="{F5FD8330-AE95-4F95-B299-F1CEFC1DB1B9}" dt="2024-02-25T12:44:56.767" v="715" actId="47"/>
        <pc:sldMkLst>
          <pc:docMk/>
          <pc:sldMk cId="3443891540" sldId="297"/>
        </pc:sldMkLst>
        <pc:spChg chg="mod">
          <ac:chgData name="André Baltieri" userId="d56cfdb1-1911-441a-9a39-6bdee9a14174" providerId="ADAL" clId="{F5FD8330-AE95-4F95-B299-F1CEFC1DB1B9}" dt="2024-02-25T12:42:57.631" v="672"/>
          <ac:spMkLst>
            <pc:docMk/>
            <pc:sldMk cId="3443891540" sldId="297"/>
            <ac:spMk id="6" creationId="{F7E28F6C-8D74-88D2-FE45-EBE22C0A4EF2}"/>
          </ac:spMkLst>
        </pc:spChg>
      </pc:sldChg>
    </pc:docChg>
  </pc:docChgLst>
  <pc:docChgLst>
    <pc:chgData name="André Baltieri" userId="d56cfdb1-1911-441a-9a39-6bdee9a14174" providerId="ADAL" clId="{EA7676FF-CFFC-E24F-A32B-8551A28B0375}"/>
    <pc:docChg chg="undo custSel addSld modSld sldOrd">
      <pc:chgData name="André Baltieri" userId="d56cfdb1-1911-441a-9a39-6bdee9a14174" providerId="ADAL" clId="{EA7676FF-CFFC-E24F-A32B-8551A28B0375}" dt="2024-03-02T12:39:33.435" v="3850" actId="20577"/>
      <pc:docMkLst>
        <pc:docMk/>
      </pc:docMkLst>
      <pc:sldChg chg="modSp mod modAnim">
        <pc:chgData name="André Baltieri" userId="d56cfdb1-1911-441a-9a39-6bdee9a14174" providerId="ADAL" clId="{EA7676FF-CFFC-E24F-A32B-8551A28B0375}" dt="2024-02-27T18:32:28.463" v="199" actId="20577"/>
        <pc:sldMkLst>
          <pc:docMk/>
          <pc:sldMk cId="2157806978" sldId="274"/>
        </pc:sldMkLst>
        <pc:spChg chg="mod">
          <ac:chgData name="André Baltieri" userId="d56cfdb1-1911-441a-9a39-6bdee9a14174" providerId="ADAL" clId="{EA7676FF-CFFC-E24F-A32B-8551A28B0375}" dt="2024-02-27T18:32:28.463" v="199" actId="20577"/>
          <ac:spMkLst>
            <pc:docMk/>
            <pc:sldMk cId="2157806978" sldId="274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29:52.327" v="38" actId="20577"/>
          <ac:spMkLst>
            <pc:docMk/>
            <pc:sldMk cId="2157806978" sldId="274"/>
            <ac:spMk id="3" creationId="{6EF3A87D-010D-BA92-2ABD-0B4198B08875}"/>
          </ac:spMkLst>
        </pc:spChg>
        <pc:spChg chg="mod">
          <ac:chgData name="André Baltieri" userId="d56cfdb1-1911-441a-9a39-6bdee9a14174" providerId="ADAL" clId="{EA7676FF-CFFC-E24F-A32B-8551A28B0375}" dt="2024-02-27T18:29:44.780" v="20" actId="20577"/>
          <ac:spMkLst>
            <pc:docMk/>
            <pc:sldMk cId="2157806978" sldId="274"/>
            <ac:spMk id="10" creationId="{8E9B90D8-631B-7A6F-B17E-8D0FB5C2051A}"/>
          </ac:spMkLst>
        </pc:spChg>
      </pc:sldChg>
      <pc:sldChg chg="addSp modSp mod modAnim">
        <pc:chgData name="André Baltieri" userId="d56cfdb1-1911-441a-9a39-6bdee9a14174" providerId="ADAL" clId="{EA7676FF-CFFC-E24F-A32B-8551A28B0375}" dt="2024-02-27T19:39:06.063" v="3433" actId="1036"/>
        <pc:sldMkLst>
          <pc:docMk/>
          <pc:sldMk cId="2029571454" sldId="287"/>
        </pc:sldMkLst>
        <pc:spChg chg="mod">
          <ac:chgData name="André Baltieri" userId="d56cfdb1-1911-441a-9a39-6bdee9a14174" providerId="ADAL" clId="{EA7676FF-CFFC-E24F-A32B-8551A28B0375}" dt="2024-02-27T19:37:59.287" v="3390" actId="20577"/>
          <ac:spMkLst>
            <pc:docMk/>
            <pc:sldMk cId="2029571454" sldId="287"/>
            <ac:spMk id="3" creationId="{6EF3A87D-010D-BA92-2ABD-0B4198B08875}"/>
          </ac:spMkLst>
        </pc:spChg>
        <pc:spChg chg="mod">
          <ac:chgData name="André Baltieri" userId="d56cfdb1-1911-441a-9a39-6bdee9a14174" providerId="ADAL" clId="{EA7676FF-CFFC-E24F-A32B-8551A28B0375}" dt="2024-02-27T19:38:51.886" v="3398" actId="164"/>
          <ac:spMkLst>
            <pc:docMk/>
            <pc:sldMk cId="2029571454" sldId="287"/>
            <ac:spMk id="4" creationId="{3D53BEE6-2B43-200F-1F05-01BEB66E1A13}"/>
          </ac:spMkLst>
        </pc:spChg>
        <pc:spChg chg="mod">
          <ac:chgData name="André Baltieri" userId="d56cfdb1-1911-441a-9a39-6bdee9a14174" providerId="ADAL" clId="{EA7676FF-CFFC-E24F-A32B-8551A28B0375}" dt="2024-02-27T19:38:51.886" v="3398" actId="164"/>
          <ac:spMkLst>
            <pc:docMk/>
            <pc:sldMk cId="2029571454" sldId="287"/>
            <ac:spMk id="6" creationId="{6DC66E58-5136-0781-60B2-9ADB317F7036}"/>
          </ac:spMkLst>
        </pc:spChg>
        <pc:spChg chg="mod">
          <ac:chgData name="André Baltieri" userId="d56cfdb1-1911-441a-9a39-6bdee9a14174" providerId="ADAL" clId="{EA7676FF-CFFC-E24F-A32B-8551A28B0375}" dt="2024-02-27T19:38:51.886" v="3398" actId="164"/>
          <ac:spMkLst>
            <pc:docMk/>
            <pc:sldMk cId="2029571454" sldId="287"/>
            <ac:spMk id="7" creationId="{E21F0DD6-50BF-28BE-90C7-BD3160E8BECD}"/>
          </ac:spMkLst>
        </pc:spChg>
        <pc:spChg chg="mod">
          <ac:chgData name="André Baltieri" userId="d56cfdb1-1911-441a-9a39-6bdee9a14174" providerId="ADAL" clId="{EA7676FF-CFFC-E24F-A32B-8551A28B0375}" dt="2024-02-27T19:37:53.875" v="3381" actId="20577"/>
          <ac:spMkLst>
            <pc:docMk/>
            <pc:sldMk cId="2029571454" sldId="287"/>
            <ac:spMk id="10" creationId="{8E9B90D8-631B-7A6F-B17E-8D0FB5C2051A}"/>
          </ac:spMkLst>
        </pc:spChg>
        <pc:grpChg chg="add mod">
          <ac:chgData name="André Baltieri" userId="d56cfdb1-1911-441a-9a39-6bdee9a14174" providerId="ADAL" clId="{EA7676FF-CFFC-E24F-A32B-8551A28B0375}" dt="2024-02-27T19:39:06.063" v="3433" actId="1036"/>
          <ac:grpSpMkLst>
            <pc:docMk/>
            <pc:sldMk cId="2029571454" sldId="287"/>
            <ac:grpSpMk id="2" creationId="{0B8AC293-28B1-1022-02F0-B49AD438731D}"/>
          </ac:grpSpMkLst>
        </pc:grpChg>
      </pc:sldChg>
      <pc:sldChg chg="modSp mod">
        <pc:chgData name="André Baltieri" userId="d56cfdb1-1911-441a-9a39-6bdee9a14174" providerId="ADAL" clId="{EA7676FF-CFFC-E24F-A32B-8551A28B0375}" dt="2024-03-02T12:39:33.435" v="3850" actId="20577"/>
        <pc:sldMkLst>
          <pc:docMk/>
          <pc:sldMk cId="1962458798" sldId="293"/>
        </pc:sldMkLst>
        <pc:spChg chg="mod">
          <ac:chgData name="André Baltieri" userId="d56cfdb1-1911-441a-9a39-6bdee9a14174" providerId="ADAL" clId="{EA7676FF-CFFC-E24F-A32B-8551A28B0375}" dt="2024-03-02T12:39:33.435" v="3850" actId="20577"/>
          <ac:spMkLst>
            <pc:docMk/>
            <pc:sldMk cId="1962458798" sldId="293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3-02T12:39:09.637" v="3785" actId="20577"/>
          <ac:spMkLst>
            <pc:docMk/>
            <pc:sldMk cId="1962458798" sldId="293"/>
            <ac:spMk id="3" creationId="{6EF3A87D-010D-BA92-2ABD-0B4198B08875}"/>
          </ac:spMkLst>
        </pc:spChg>
        <pc:spChg chg="mod">
          <ac:chgData name="André Baltieri" userId="d56cfdb1-1911-441a-9a39-6bdee9a14174" providerId="ADAL" clId="{EA7676FF-CFFC-E24F-A32B-8551A28B0375}" dt="2024-03-02T12:38:49.111" v="3772" actId="20577"/>
          <ac:spMkLst>
            <pc:docMk/>
            <pc:sldMk cId="1962458798" sldId="293"/>
            <ac:spMk id="10" creationId="{8E9B90D8-631B-7A6F-B17E-8D0FB5C2051A}"/>
          </ac:spMkLst>
        </pc:spChg>
      </pc:sldChg>
      <pc:sldChg chg="modSp modAnim">
        <pc:chgData name="André Baltieri" userId="d56cfdb1-1911-441a-9a39-6bdee9a14174" providerId="ADAL" clId="{EA7676FF-CFFC-E24F-A32B-8551A28B0375}" dt="2024-02-29T13:48:39.647" v="3692" actId="20577"/>
        <pc:sldMkLst>
          <pc:docMk/>
          <pc:sldMk cId="407509751" sldId="296"/>
        </pc:sldMkLst>
        <pc:spChg chg="mod">
          <ac:chgData name="André Baltieri" userId="d56cfdb1-1911-441a-9a39-6bdee9a14174" providerId="ADAL" clId="{EA7676FF-CFFC-E24F-A32B-8551A28B0375}" dt="2024-02-29T13:48:39.647" v="3692" actId="20577"/>
          <ac:spMkLst>
            <pc:docMk/>
            <pc:sldMk cId="407509751" sldId="296"/>
            <ac:spMk id="2" creationId="{C5937057-8E83-5034-6E02-CAF43AB00C72}"/>
          </ac:spMkLst>
        </pc:spChg>
        <pc:spChg chg="mod">
          <ac:chgData name="André Baltieri" userId="d56cfdb1-1911-441a-9a39-6bdee9a14174" providerId="ADAL" clId="{EA7676FF-CFFC-E24F-A32B-8551A28B0375}" dt="2024-02-29T12:36:38.328" v="3689"/>
          <ac:spMkLst>
            <pc:docMk/>
            <pc:sldMk cId="407509751" sldId="296"/>
            <ac:spMk id="6" creationId="{50E034B6-631D-A60B-0AA6-D483E2C55871}"/>
          </ac:spMkLst>
        </pc:spChg>
      </pc:sldChg>
      <pc:sldChg chg="add ord">
        <pc:chgData name="André Baltieri" userId="d56cfdb1-1911-441a-9a39-6bdee9a14174" providerId="ADAL" clId="{EA7676FF-CFFC-E24F-A32B-8551A28B0375}" dt="2024-02-27T18:30:51.688" v="43" actId="20578"/>
        <pc:sldMkLst>
          <pc:docMk/>
          <pc:sldMk cId="1146861114" sldId="298"/>
        </pc:sldMkLst>
      </pc:sldChg>
      <pc:sldChg chg="modSp add ord">
        <pc:chgData name="André Baltieri" userId="d56cfdb1-1911-441a-9a39-6bdee9a14174" providerId="ADAL" clId="{EA7676FF-CFFC-E24F-A32B-8551A28B0375}" dt="2024-02-29T13:49:07.445" v="3695" actId="20577"/>
        <pc:sldMkLst>
          <pc:docMk/>
          <pc:sldMk cId="2758736259" sldId="299"/>
        </pc:sldMkLst>
        <pc:spChg chg="mod">
          <ac:chgData name="André Baltieri" userId="d56cfdb1-1911-441a-9a39-6bdee9a14174" providerId="ADAL" clId="{EA7676FF-CFFC-E24F-A32B-8551A28B0375}" dt="2024-02-29T13:49:07.445" v="3695" actId="20577"/>
          <ac:spMkLst>
            <pc:docMk/>
            <pc:sldMk cId="2758736259" sldId="299"/>
            <ac:spMk id="2" creationId="{C5937057-8E83-5034-6E02-CAF43AB00C72}"/>
          </ac:spMkLst>
        </pc:spChg>
        <pc:spChg chg="mod">
          <ac:chgData name="André Baltieri" userId="d56cfdb1-1911-441a-9a39-6bdee9a14174" providerId="ADAL" clId="{EA7676FF-CFFC-E24F-A32B-8551A28B0375}" dt="2024-02-27T18:47:36.953" v="241"/>
          <ac:spMkLst>
            <pc:docMk/>
            <pc:sldMk cId="2758736259" sldId="299"/>
            <ac:spMk id="6" creationId="{50E034B6-631D-A60B-0AA6-D483E2C55871}"/>
          </ac:spMkLst>
        </pc:spChg>
      </pc:sldChg>
      <pc:sldChg chg="modSp add mod ord modAnim">
        <pc:chgData name="André Baltieri" userId="d56cfdb1-1911-441a-9a39-6bdee9a14174" providerId="ADAL" clId="{EA7676FF-CFFC-E24F-A32B-8551A28B0375}" dt="2024-02-27T18:50:28.457" v="411" actId="20577"/>
        <pc:sldMkLst>
          <pc:docMk/>
          <pc:sldMk cId="2218890195" sldId="300"/>
        </pc:sldMkLst>
        <pc:spChg chg="mod">
          <ac:chgData name="André Baltieri" userId="d56cfdb1-1911-441a-9a39-6bdee9a14174" providerId="ADAL" clId="{EA7676FF-CFFC-E24F-A32B-8551A28B0375}" dt="2024-02-27T18:50:28.457" v="411" actId="20577"/>
          <ac:spMkLst>
            <pc:docMk/>
            <pc:sldMk cId="2218890195" sldId="300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49:22.262" v="304" actId="20577"/>
          <ac:spMkLst>
            <pc:docMk/>
            <pc:sldMk cId="2218890195" sldId="300"/>
            <ac:spMk id="3" creationId="{6EF3A87D-010D-BA92-2ABD-0B4198B08875}"/>
          </ac:spMkLst>
        </pc:spChg>
      </pc:sldChg>
      <pc:sldChg chg="modSp add">
        <pc:chgData name="André Baltieri" userId="d56cfdb1-1911-441a-9a39-6bdee9a14174" providerId="ADAL" clId="{EA7676FF-CFFC-E24F-A32B-8551A28B0375}" dt="2024-02-27T18:52:01.743" v="533" actId="20577"/>
        <pc:sldMkLst>
          <pc:docMk/>
          <pc:sldMk cId="1769048678" sldId="301"/>
        </pc:sldMkLst>
        <pc:spChg chg="mod">
          <ac:chgData name="André Baltieri" userId="d56cfdb1-1911-441a-9a39-6bdee9a14174" providerId="ADAL" clId="{EA7676FF-CFFC-E24F-A32B-8551A28B0375}" dt="2024-02-27T18:52:01.743" v="533" actId="20577"/>
          <ac:spMkLst>
            <pc:docMk/>
            <pc:sldMk cId="1769048678" sldId="301"/>
            <ac:spMk id="2" creationId="{AFAA9D27-597D-52AD-81D8-09A861D5ABE1}"/>
          </ac:spMkLst>
        </pc:spChg>
      </pc:sldChg>
      <pc:sldChg chg="modSp add">
        <pc:chgData name="André Baltieri" userId="d56cfdb1-1911-441a-9a39-6bdee9a14174" providerId="ADAL" clId="{EA7676FF-CFFC-E24F-A32B-8551A28B0375}" dt="2024-02-27T18:53:32.629" v="736" actId="20577"/>
        <pc:sldMkLst>
          <pc:docMk/>
          <pc:sldMk cId="3383537553" sldId="302"/>
        </pc:sldMkLst>
        <pc:spChg chg="mod">
          <ac:chgData name="André Baltieri" userId="d56cfdb1-1911-441a-9a39-6bdee9a14174" providerId="ADAL" clId="{EA7676FF-CFFC-E24F-A32B-8551A28B0375}" dt="2024-02-27T18:53:32.629" v="736" actId="20577"/>
          <ac:spMkLst>
            <pc:docMk/>
            <pc:sldMk cId="3383537553" sldId="302"/>
            <ac:spMk id="2" creationId="{AFAA9D27-597D-52AD-81D8-09A861D5ABE1}"/>
          </ac:spMkLst>
        </pc:spChg>
      </pc:sldChg>
      <pc:sldChg chg="modSp add ord">
        <pc:chgData name="André Baltieri" userId="d56cfdb1-1911-441a-9a39-6bdee9a14174" providerId="ADAL" clId="{EA7676FF-CFFC-E24F-A32B-8551A28B0375}" dt="2024-02-27T18:54:27.834" v="774" actId="20577"/>
        <pc:sldMkLst>
          <pc:docMk/>
          <pc:sldMk cId="3322862658" sldId="303"/>
        </pc:sldMkLst>
        <pc:spChg chg="mod">
          <ac:chgData name="André Baltieri" userId="d56cfdb1-1911-441a-9a39-6bdee9a14174" providerId="ADAL" clId="{EA7676FF-CFFC-E24F-A32B-8551A28B0375}" dt="2024-02-27T18:54:27.834" v="774" actId="20577"/>
          <ac:spMkLst>
            <pc:docMk/>
            <pc:sldMk cId="3322862658" sldId="303"/>
            <ac:spMk id="4" creationId="{68D13834-FFE1-09C6-E044-D057405A8E11}"/>
          </ac:spMkLst>
        </pc:spChg>
      </pc:sldChg>
      <pc:sldChg chg="modSp add mod ord">
        <pc:chgData name="André Baltieri" userId="d56cfdb1-1911-441a-9a39-6bdee9a14174" providerId="ADAL" clId="{EA7676FF-CFFC-E24F-A32B-8551A28B0375}" dt="2024-02-27T18:55:56.210" v="965" actId="20577"/>
        <pc:sldMkLst>
          <pc:docMk/>
          <pc:sldMk cId="2146671356" sldId="304"/>
        </pc:sldMkLst>
        <pc:spChg chg="mod">
          <ac:chgData name="André Baltieri" userId="d56cfdb1-1911-441a-9a39-6bdee9a14174" providerId="ADAL" clId="{EA7676FF-CFFC-E24F-A32B-8551A28B0375}" dt="2024-02-27T18:55:56.210" v="965" actId="20577"/>
          <ac:spMkLst>
            <pc:docMk/>
            <pc:sldMk cId="2146671356" sldId="304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55:08.993" v="794" actId="20577"/>
          <ac:spMkLst>
            <pc:docMk/>
            <pc:sldMk cId="2146671356" sldId="304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8:57:06.510" v="1063" actId="20577"/>
        <pc:sldMkLst>
          <pc:docMk/>
          <pc:sldMk cId="882358121" sldId="305"/>
        </pc:sldMkLst>
        <pc:spChg chg="mod">
          <ac:chgData name="André Baltieri" userId="d56cfdb1-1911-441a-9a39-6bdee9a14174" providerId="ADAL" clId="{EA7676FF-CFFC-E24F-A32B-8551A28B0375}" dt="2024-02-27T18:57:06.510" v="1063" actId="20577"/>
          <ac:spMkLst>
            <pc:docMk/>
            <pc:sldMk cId="882358121" sldId="305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56:26.860" v="995" actId="20577"/>
          <ac:spMkLst>
            <pc:docMk/>
            <pc:sldMk cId="882358121" sldId="305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8:58:09.851" v="1171" actId="20577"/>
        <pc:sldMkLst>
          <pc:docMk/>
          <pc:sldMk cId="2254966617" sldId="306"/>
        </pc:sldMkLst>
        <pc:spChg chg="mod">
          <ac:chgData name="André Baltieri" userId="d56cfdb1-1911-441a-9a39-6bdee9a14174" providerId="ADAL" clId="{EA7676FF-CFFC-E24F-A32B-8551A28B0375}" dt="2024-02-27T18:58:09.851" v="1171" actId="20577"/>
          <ac:spMkLst>
            <pc:docMk/>
            <pc:sldMk cId="2254966617" sldId="306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57:35.679" v="1068" actId="20577"/>
          <ac:spMkLst>
            <pc:docMk/>
            <pc:sldMk cId="2254966617" sldId="306"/>
            <ac:spMk id="3" creationId="{6EF3A87D-010D-BA92-2ABD-0B4198B08875}"/>
          </ac:spMkLst>
        </pc:spChg>
      </pc:sldChg>
      <pc:sldChg chg="modSp add ord modAnim">
        <pc:chgData name="André Baltieri" userId="d56cfdb1-1911-441a-9a39-6bdee9a14174" providerId="ADAL" clId="{EA7676FF-CFFC-E24F-A32B-8551A28B0375}" dt="2024-02-29T14:33:15.269" v="3716" actId="20577"/>
        <pc:sldMkLst>
          <pc:docMk/>
          <pc:sldMk cId="3343897818" sldId="307"/>
        </pc:sldMkLst>
        <pc:spChg chg="mod">
          <ac:chgData name="André Baltieri" userId="d56cfdb1-1911-441a-9a39-6bdee9a14174" providerId="ADAL" clId="{EA7676FF-CFFC-E24F-A32B-8551A28B0375}" dt="2024-02-29T14:33:15.269" v="3716" actId="20577"/>
          <ac:spMkLst>
            <pc:docMk/>
            <pc:sldMk cId="3343897818" sldId="307"/>
            <ac:spMk id="2" creationId="{C5937057-8E83-5034-6E02-CAF43AB00C72}"/>
          </ac:spMkLst>
        </pc:spChg>
        <pc:spChg chg="mod">
          <ac:chgData name="André Baltieri" userId="d56cfdb1-1911-441a-9a39-6bdee9a14174" providerId="ADAL" clId="{EA7676FF-CFFC-E24F-A32B-8551A28B0375}" dt="2024-02-27T18:58:51.726" v="1224" actId="20577"/>
          <ac:spMkLst>
            <pc:docMk/>
            <pc:sldMk cId="3343897818" sldId="307"/>
            <ac:spMk id="6" creationId="{50E034B6-631D-A60B-0AA6-D483E2C55871}"/>
          </ac:spMkLst>
        </pc:spChg>
      </pc:sldChg>
      <pc:sldChg chg="modSp add mod ord">
        <pc:chgData name="André Baltieri" userId="d56cfdb1-1911-441a-9a39-6bdee9a14174" providerId="ADAL" clId="{EA7676FF-CFFC-E24F-A32B-8551A28B0375}" dt="2024-02-27T19:02:36.479" v="1416" actId="20577"/>
        <pc:sldMkLst>
          <pc:docMk/>
          <pc:sldMk cId="1241083940" sldId="308"/>
        </pc:sldMkLst>
        <pc:spChg chg="mod">
          <ac:chgData name="André Baltieri" userId="d56cfdb1-1911-441a-9a39-6bdee9a14174" providerId="ADAL" clId="{EA7676FF-CFFC-E24F-A32B-8551A28B0375}" dt="2024-02-27T19:02:36.479" v="1416" actId="20577"/>
          <ac:spMkLst>
            <pc:docMk/>
            <pc:sldMk cId="1241083940" sldId="308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8:59:21.802" v="1240" actId="20577"/>
          <ac:spMkLst>
            <pc:docMk/>
            <pc:sldMk cId="1241083940" sldId="308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9:04:46.499" v="1610" actId="20577"/>
        <pc:sldMkLst>
          <pc:docMk/>
          <pc:sldMk cId="3719657741" sldId="309"/>
        </pc:sldMkLst>
        <pc:spChg chg="mod">
          <ac:chgData name="André Baltieri" userId="d56cfdb1-1911-441a-9a39-6bdee9a14174" providerId="ADAL" clId="{EA7676FF-CFFC-E24F-A32B-8551A28B0375}" dt="2024-02-27T19:04:46.499" v="1610" actId="20577"/>
          <ac:spMkLst>
            <pc:docMk/>
            <pc:sldMk cId="3719657741" sldId="309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02:50.232" v="1426" actId="20577"/>
          <ac:spMkLst>
            <pc:docMk/>
            <pc:sldMk cId="3719657741" sldId="309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9:05:40.288" v="1723" actId="20577"/>
        <pc:sldMkLst>
          <pc:docMk/>
          <pc:sldMk cId="2295467641" sldId="310"/>
        </pc:sldMkLst>
        <pc:spChg chg="mod">
          <ac:chgData name="André Baltieri" userId="d56cfdb1-1911-441a-9a39-6bdee9a14174" providerId="ADAL" clId="{EA7676FF-CFFC-E24F-A32B-8551A28B0375}" dt="2024-02-27T19:05:40.288" v="1723" actId="20577"/>
          <ac:spMkLst>
            <pc:docMk/>
            <pc:sldMk cId="2295467641" sldId="310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05:08.658" v="1621" actId="20577"/>
          <ac:spMkLst>
            <pc:docMk/>
            <pc:sldMk cId="2295467641" sldId="310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9:07:31.023" v="1871" actId="20577"/>
        <pc:sldMkLst>
          <pc:docMk/>
          <pc:sldMk cId="1497973923" sldId="311"/>
        </pc:sldMkLst>
        <pc:spChg chg="mod">
          <ac:chgData name="André Baltieri" userId="d56cfdb1-1911-441a-9a39-6bdee9a14174" providerId="ADAL" clId="{EA7676FF-CFFC-E24F-A32B-8551A28B0375}" dt="2024-02-27T19:07:31.023" v="1871" actId="20577"/>
          <ac:spMkLst>
            <pc:docMk/>
            <pc:sldMk cId="1497973923" sldId="311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06:29.525" v="1727" actId="20577"/>
          <ac:spMkLst>
            <pc:docMk/>
            <pc:sldMk cId="1497973923" sldId="311"/>
            <ac:spMk id="3" creationId="{6EF3A87D-010D-BA92-2ABD-0B4198B08875}"/>
          </ac:spMkLst>
        </pc:spChg>
      </pc:sldChg>
      <pc:sldChg chg="addSp delSp modSp add mod ord">
        <pc:chgData name="André Baltieri" userId="d56cfdb1-1911-441a-9a39-6bdee9a14174" providerId="ADAL" clId="{EA7676FF-CFFC-E24F-A32B-8551A28B0375}" dt="2024-02-27T19:13:34.403" v="2026" actId="1035"/>
        <pc:sldMkLst>
          <pc:docMk/>
          <pc:sldMk cId="2762616793" sldId="312"/>
        </pc:sldMkLst>
        <pc:spChg chg="add 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2" creationId="{AB8073C0-3297-DF62-8EA9-9AD6F7B30537}"/>
          </ac:spMkLst>
        </pc:spChg>
        <pc:spChg chg="add 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3" creationId="{7BB5CE7B-BED7-3B80-C73C-B8F729731B51}"/>
          </ac:spMkLst>
        </pc:spChg>
        <pc:spChg chg="del">
          <ac:chgData name="André Baltieri" userId="d56cfdb1-1911-441a-9a39-6bdee9a14174" providerId="ADAL" clId="{EA7676FF-CFFC-E24F-A32B-8551A28B0375}" dt="2024-02-27T19:08:14.523" v="1878" actId="478"/>
          <ac:spMkLst>
            <pc:docMk/>
            <pc:sldMk cId="2762616793" sldId="312"/>
            <ac:spMk id="4" creationId="{3D53BEE6-2B43-200F-1F05-01BEB66E1A13}"/>
          </ac:spMkLst>
        </pc:spChg>
        <pc:spChg chg="del">
          <ac:chgData name="André Baltieri" userId="d56cfdb1-1911-441a-9a39-6bdee9a14174" providerId="ADAL" clId="{EA7676FF-CFFC-E24F-A32B-8551A28B0375}" dt="2024-02-27T19:08:09.896" v="1875" actId="478"/>
          <ac:spMkLst>
            <pc:docMk/>
            <pc:sldMk cId="2762616793" sldId="312"/>
            <ac:spMk id="5" creationId="{C135DA8C-49EB-DA8D-BD11-146BF6CCCA1F}"/>
          </ac:spMkLst>
        </pc:spChg>
        <pc:spChg chg="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6" creationId="{6DC66E58-5136-0781-60B2-9ADB317F7036}"/>
          </ac:spMkLst>
        </pc:spChg>
        <pc:spChg chg="add 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7" creationId="{6449460F-D7C9-CFD7-5021-469B15BA05A4}"/>
          </ac:spMkLst>
        </pc:spChg>
        <pc:spChg chg="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8" creationId="{20ACD902-B3A8-75BA-DA52-598A929F728A}"/>
          </ac:spMkLst>
        </pc:spChg>
        <pc:spChg chg="del">
          <ac:chgData name="André Baltieri" userId="d56cfdb1-1911-441a-9a39-6bdee9a14174" providerId="ADAL" clId="{EA7676FF-CFFC-E24F-A32B-8551A28B0375}" dt="2024-02-27T19:08:07.664" v="1874" actId="478"/>
          <ac:spMkLst>
            <pc:docMk/>
            <pc:sldMk cId="2762616793" sldId="312"/>
            <ac:spMk id="9" creationId="{21C014EE-D601-E3BA-161A-7339B9CE86EA}"/>
          </ac:spMkLst>
        </pc:spChg>
        <pc:spChg chg="add 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10" creationId="{37C1DC1A-F9C7-7AE9-5039-679521964558}"/>
          </ac:spMkLst>
        </pc:spChg>
        <pc:spChg chg="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11" creationId="{CBECAF3A-2B4D-1DEA-028E-AB4846750407}"/>
          </ac:spMkLst>
        </pc:spChg>
        <pc:spChg chg="add 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12" creationId="{B8B43322-ACA0-C546-82B9-BF9F60E3C23F}"/>
          </ac:spMkLst>
        </pc:spChg>
        <pc:spChg chg="del mod topLvl">
          <ac:chgData name="André Baltieri" userId="d56cfdb1-1911-441a-9a39-6bdee9a14174" providerId="ADAL" clId="{EA7676FF-CFFC-E24F-A32B-8551A28B0375}" dt="2024-02-27T19:09:21.972" v="1911" actId="478"/>
          <ac:spMkLst>
            <pc:docMk/>
            <pc:sldMk cId="2762616793" sldId="312"/>
            <ac:spMk id="13" creationId="{F0902963-04B4-B718-29D4-1A3365927643}"/>
          </ac:spMkLst>
        </pc:spChg>
        <pc:spChg chg="add mod">
          <ac:chgData name="André Baltieri" userId="d56cfdb1-1911-441a-9a39-6bdee9a14174" providerId="ADAL" clId="{EA7676FF-CFFC-E24F-A32B-8551A28B0375}" dt="2024-02-27T19:11:04.984" v="1941"/>
          <ac:spMkLst>
            <pc:docMk/>
            <pc:sldMk cId="2762616793" sldId="312"/>
            <ac:spMk id="15" creationId="{47828583-E953-10F3-2C9C-B250EEA8D19D}"/>
          </ac:spMkLst>
        </pc:spChg>
        <pc:spChg chg="add mod">
          <ac:chgData name="André Baltieri" userId="d56cfdb1-1911-441a-9a39-6bdee9a14174" providerId="ADAL" clId="{EA7676FF-CFFC-E24F-A32B-8551A28B0375}" dt="2024-02-27T19:11:09.510" v="1942"/>
          <ac:spMkLst>
            <pc:docMk/>
            <pc:sldMk cId="2762616793" sldId="312"/>
            <ac:spMk id="16" creationId="{6DC8F70F-8F7A-C2DE-6A92-56C8C3B19430}"/>
          </ac:spMkLst>
        </pc:spChg>
        <pc:spChg chg="add mod">
          <ac:chgData name="André Baltieri" userId="d56cfdb1-1911-441a-9a39-6bdee9a14174" providerId="ADAL" clId="{EA7676FF-CFFC-E24F-A32B-8551A28B0375}" dt="2024-02-27T19:11:12.828" v="1943"/>
          <ac:spMkLst>
            <pc:docMk/>
            <pc:sldMk cId="2762616793" sldId="312"/>
            <ac:spMk id="17" creationId="{8848B3EB-2003-DEE4-BCF5-10F540E687C5}"/>
          </ac:spMkLst>
        </pc:spChg>
        <pc:spChg chg="mod topLvl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18" creationId="{1781AA20-5DB0-C679-E3C0-953A7CF2EACE}"/>
          </ac:spMkLst>
        </pc:spChg>
        <pc:spChg chg="del mod topLvl">
          <ac:chgData name="André Baltieri" userId="d56cfdb1-1911-441a-9a39-6bdee9a14174" providerId="ADAL" clId="{EA7676FF-CFFC-E24F-A32B-8551A28B0375}" dt="2024-02-27T19:09:23.652" v="1912" actId="478"/>
          <ac:spMkLst>
            <pc:docMk/>
            <pc:sldMk cId="2762616793" sldId="312"/>
            <ac:spMk id="19" creationId="{60604B90-05EB-0A47-60DE-3D00868D41CD}"/>
          </ac:spMkLst>
        </pc:spChg>
        <pc:spChg chg="del mod topLvl">
          <ac:chgData name="André Baltieri" userId="d56cfdb1-1911-441a-9a39-6bdee9a14174" providerId="ADAL" clId="{EA7676FF-CFFC-E24F-A32B-8551A28B0375}" dt="2024-02-27T19:09:25.670" v="1913" actId="478"/>
          <ac:spMkLst>
            <pc:docMk/>
            <pc:sldMk cId="2762616793" sldId="312"/>
            <ac:spMk id="20" creationId="{8CD7D167-7EE1-58B2-E05D-B0500333EDF2}"/>
          </ac:spMkLst>
        </pc:spChg>
        <pc:spChg chg="del mod topLvl">
          <ac:chgData name="André Baltieri" userId="d56cfdb1-1911-441a-9a39-6bdee9a14174" providerId="ADAL" clId="{EA7676FF-CFFC-E24F-A32B-8551A28B0375}" dt="2024-02-27T19:09:25.670" v="1913" actId="478"/>
          <ac:spMkLst>
            <pc:docMk/>
            <pc:sldMk cId="2762616793" sldId="312"/>
            <ac:spMk id="21" creationId="{C1D9F9DB-C6A8-0B92-213D-3185B7008034}"/>
          </ac:spMkLst>
        </pc:spChg>
        <pc:spChg chg="add mod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23" creationId="{5C0FA7FA-7A27-8F55-8704-2F897854BDE5}"/>
          </ac:spMkLst>
        </pc:spChg>
        <pc:spChg chg="add mod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24" creationId="{5123A23B-36EE-10E3-94F2-F68148EF288E}"/>
          </ac:spMkLst>
        </pc:spChg>
        <pc:spChg chg="add mod">
          <ac:chgData name="André Baltieri" userId="d56cfdb1-1911-441a-9a39-6bdee9a14174" providerId="ADAL" clId="{EA7676FF-CFFC-E24F-A32B-8551A28B0375}" dt="2024-02-27T19:13:21.586" v="2001" actId="164"/>
          <ac:spMkLst>
            <pc:docMk/>
            <pc:sldMk cId="2762616793" sldId="312"/>
            <ac:spMk id="25" creationId="{16DFC302-C2D1-E3C1-5F28-5EC48514FA76}"/>
          </ac:spMkLst>
        </pc:spChg>
        <pc:grpChg chg="add del mod">
          <ac:chgData name="André Baltieri" userId="d56cfdb1-1911-441a-9a39-6bdee9a14174" providerId="ADAL" clId="{EA7676FF-CFFC-E24F-A32B-8551A28B0375}" dt="2024-02-27T19:11:25.685" v="1944" actId="165"/>
          <ac:grpSpMkLst>
            <pc:docMk/>
            <pc:sldMk cId="2762616793" sldId="312"/>
            <ac:grpSpMk id="14" creationId="{BD54A602-B005-D373-F25F-74369E227BB3}"/>
          </ac:grpSpMkLst>
        </pc:grpChg>
        <pc:grpChg chg="add del">
          <ac:chgData name="André Baltieri" userId="d56cfdb1-1911-441a-9a39-6bdee9a14174" providerId="ADAL" clId="{EA7676FF-CFFC-E24F-A32B-8551A28B0375}" dt="2024-02-27T19:08:44.883" v="1895" actId="165"/>
          <ac:grpSpMkLst>
            <pc:docMk/>
            <pc:sldMk cId="2762616793" sldId="312"/>
            <ac:grpSpMk id="22" creationId="{86F2B394-0B2B-5471-164E-0569AF7B201C}"/>
          </ac:grpSpMkLst>
        </pc:grpChg>
        <pc:grpChg chg="add mod">
          <ac:chgData name="André Baltieri" userId="d56cfdb1-1911-441a-9a39-6bdee9a14174" providerId="ADAL" clId="{EA7676FF-CFFC-E24F-A32B-8551A28B0375}" dt="2024-02-27T19:13:34.403" v="2026" actId="1035"/>
          <ac:grpSpMkLst>
            <pc:docMk/>
            <pc:sldMk cId="2762616793" sldId="312"/>
            <ac:grpSpMk id="26" creationId="{E6261317-5109-10DA-599E-275E19C3315A}"/>
          </ac:grpSpMkLst>
        </pc:grpChg>
      </pc:sldChg>
      <pc:sldChg chg="modSp add mod ord">
        <pc:chgData name="André Baltieri" userId="d56cfdb1-1911-441a-9a39-6bdee9a14174" providerId="ADAL" clId="{EA7676FF-CFFC-E24F-A32B-8551A28B0375}" dt="2024-02-27T19:15:30.804" v="2268" actId="20577"/>
        <pc:sldMkLst>
          <pc:docMk/>
          <pc:sldMk cId="215915146" sldId="313"/>
        </pc:sldMkLst>
        <pc:spChg chg="mod">
          <ac:chgData name="André Baltieri" userId="d56cfdb1-1911-441a-9a39-6bdee9a14174" providerId="ADAL" clId="{EA7676FF-CFFC-E24F-A32B-8551A28B0375}" dt="2024-02-27T19:15:30.804" v="2268" actId="20577"/>
          <ac:spMkLst>
            <pc:docMk/>
            <pc:sldMk cId="215915146" sldId="313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13:54.250" v="2031" actId="20577"/>
          <ac:spMkLst>
            <pc:docMk/>
            <pc:sldMk cId="215915146" sldId="313"/>
            <ac:spMk id="3" creationId="{6EF3A87D-010D-BA92-2ABD-0B4198B08875}"/>
          </ac:spMkLst>
        </pc:spChg>
      </pc:sldChg>
      <pc:sldChg chg="modSp add ord">
        <pc:chgData name="André Baltieri" userId="d56cfdb1-1911-441a-9a39-6bdee9a14174" providerId="ADAL" clId="{EA7676FF-CFFC-E24F-A32B-8551A28B0375}" dt="2024-02-27T19:23:29.565" v="2634" actId="20577"/>
        <pc:sldMkLst>
          <pc:docMk/>
          <pc:sldMk cId="24852453" sldId="314"/>
        </pc:sldMkLst>
        <pc:spChg chg="mod">
          <ac:chgData name="André Baltieri" userId="d56cfdb1-1911-441a-9a39-6bdee9a14174" providerId="ADAL" clId="{EA7676FF-CFFC-E24F-A32B-8551A28B0375}" dt="2024-02-27T19:23:29.565" v="2634" actId="20577"/>
          <ac:spMkLst>
            <pc:docMk/>
            <pc:sldMk cId="24852453" sldId="314"/>
            <ac:spMk id="4" creationId="{68D13834-FFE1-09C6-E044-D057405A8E11}"/>
          </ac:spMkLst>
        </pc:spChg>
      </pc:sldChg>
      <pc:sldChg chg="modSp add ord">
        <pc:chgData name="André Baltieri" userId="d56cfdb1-1911-441a-9a39-6bdee9a14174" providerId="ADAL" clId="{EA7676FF-CFFC-E24F-A32B-8551A28B0375}" dt="2024-02-27T19:16:53.595" v="2378" actId="20578"/>
        <pc:sldMkLst>
          <pc:docMk/>
          <pc:sldMk cId="2605493807" sldId="315"/>
        </pc:sldMkLst>
        <pc:spChg chg="mod">
          <ac:chgData name="André Baltieri" userId="d56cfdb1-1911-441a-9a39-6bdee9a14174" providerId="ADAL" clId="{EA7676FF-CFFC-E24F-A32B-8551A28B0375}" dt="2024-02-27T19:16:50.094" v="2377" actId="5793"/>
          <ac:spMkLst>
            <pc:docMk/>
            <pc:sldMk cId="2605493807" sldId="315"/>
            <ac:spMk id="4" creationId="{68D13834-FFE1-09C6-E044-D057405A8E11}"/>
          </ac:spMkLst>
        </pc:spChg>
      </pc:sldChg>
      <pc:sldChg chg="modSp add mod ord">
        <pc:chgData name="André Baltieri" userId="d56cfdb1-1911-441a-9a39-6bdee9a14174" providerId="ADAL" clId="{EA7676FF-CFFC-E24F-A32B-8551A28B0375}" dt="2024-02-27T19:29:17.333" v="3012" actId="20577"/>
        <pc:sldMkLst>
          <pc:docMk/>
          <pc:sldMk cId="3974318170" sldId="316"/>
        </pc:sldMkLst>
        <pc:spChg chg="mod">
          <ac:chgData name="André Baltieri" userId="d56cfdb1-1911-441a-9a39-6bdee9a14174" providerId="ADAL" clId="{EA7676FF-CFFC-E24F-A32B-8551A28B0375}" dt="2024-02-27T19:29:17.333" v="3012" actId="20577"/>
          <ac:spMkLst>
            <pc:docMk/>
            <pc:sldMk cId="3974318170" sldId="316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25:48.264" v="2722" actId="5793"/>
          <ac:spMkLst>
            <pc:docMk/>
            <pc:sldMk cId="3974318170" sldId="316"/>
            <ac:spMk id="3" creationId="{6EF3A87D-010D-BA92-2ABD-0B4198B08875}"/>
          </ac:spMkLst>
        </pc:spChg>
      </pc:sldChg>
      <pc:sldChg chg="modSp add ord">
        <pc:chgData name="André Baltieri" userId="d56cfdb1-1911-441a-9a39-6bdee9a14174" providerId="ADAL" clId="{EA7676FF-CFFC-E24F-A32B-8551A28B0375}" dt="2024-02-27T19:37:16.324" v="3342" actId="5793"/>
        <pc:sldMkLst>
          <pc:docMk/>
          <pc:sldMk cId="2484725871" sldId="317"/>
        </pc:sldMkLst>
        <pc:spChg chg="mod">
          <ac:chgData name="André Baltieri" userId="d56cfdb1-1911-441a-9a39-6bdee9a14174" providerId="ADAL" clId="{EA7676FF-CFFC-E24F-A32B-8551A28B0375}" dt="2024-02-27T19:37:16.324" v="3342" actId="5793"/>
          <ac:spMkLst>
            <pc:docMk/>
            <pc:sldMk cId="2484725871" sldId="317"/>
            <ac:spMk id="4" creationId="{68D13834-FFE1-09C6-E044-D057405A8E11}"/>
          </ac:spMkLst>
        </pc:spChg>
      </pc:sldChg>
      <pc:sldChg chg="modSp add ord">
        <pc:chgData name="André Baltieri" userId="d56cfdb1-1911-441a-9a39-6bdee9a14174" providerId="ADAL" clId="{EA7676FF-CFFC-E24F-A32B-8551A28B0375}" dt="2024-02-27T19:33:54.401" v="3088" actId="20577"/>
        <pc:sldMkLst>
          <pc:docMk/>
          <pc:sldMk cId="2289102003" sldId="318"/>
        </pc:sldMkLst>
        <pc:spChg chg="mod">
          <ac:chgData name="André Baltieri" userId="d56cfdb1-1911-441a-9a39-6bdee9a14174" providerId="ADAL" clId="{EA7676FF-CFFC-E24F-A32B-8551A28B0375}" dt="2024-02-27T19:33:54.401" v="3088" actId="20577"/>
          <ac:spMkLst>
            <pc:docMk/>
            <pc:sldMk cId="2289102003" sldId="318"/>
            <ac:spMk id="4" creationId="{68D13834-FFE1-09C6-E044-D057405A8E11}"/>
          </ac:spMkLst>
        </pc:spChg>
      </pc:sldChg>
      <pc:sldChg chg="modSp add mod ord">
        <pc:chgData name="André Baltieri" userId="d56cfdb1-1911-441a-9a39-6bdee9a14174" providerId="ADAL" clId="{EA7676FF-CFFC-E24F-A32B-8551A28B0375}" dt="2024-02-27T19:37:24.877" v="3356" actId="20577"/>
        <pc:sldMkLst>
          <pc:docMk/>
          <pc:sldMk cId="2510573713" sldId="319"/>
        </pc:sldMkLst>
        <pc:spChg chg="mod">
          <ac:chgData name="André Baltieri" userId="d56cfdb1-1911-441a-9a39-6bdee9a14174" providerId="ADAL" clId="{EA7676FF-CFFC-E24F-A32B-8551A28B0375}" dt="2024-02-27T19:37:24.877" v="3356" actId="20577"/>
          <ac:spMkLst>
            <pc:docMk/>
            <pc:sldMk cId="2510573713" sldId="319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37:20.490" v="3346" actId="20577"/>
          <ac:spMkLst>
            <pc:docMk/>
            <pc:sldMk cId="2510573713" sldId="319"/>
            <ac:spMk id="3" creationId="{6EF3A87D-010D-BA92-2ABD-0B4198B08875}"/>
          </ac:spMkLst>
        </pc:spChg>
      </pc:sldChg>
      <pc:sldChg chg="modSp add mod">
        <pc:chgData name="André Baltieri" userId="d56cfdb1-1911-441a-9a39-6bdee9a14174" providerId="ADAL" clId="{EA7676FF-CFFC-E24F-A32B-8551A28B0375}" dt="2024-02-27T19:37:27.921" v="3360" actId="20577"/>
        <pc:sldMkLst>
          <pc:docMk/>
          <pc:sldMk cId="939023757" sldId="320"/>
        </pc:sldMkLst>
        <pc:spChg chg="mod">
          <ac:chgData name="André Baltieri" userId="d56cfdb1-1911-441a-9a39-6bdee9a14174" providerId="ADAL" clId="{EA7676FF-CFFC-E24F-A32B-8551A28B0375}" dt="2024-02-27T19:37:06.743" v="3321" actId="20577"/>
          <ac:spMkLst>
            <pc:docMk/>
            <pc:sldMk cId="939023757" sldId="320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37:27.921" v="3360" actId="20577"/>
          <ac:spMkLst>
            <pc:docMk/>
            <pc:sldMk cId="939023757" sldId="320"/>
            <ac:spMk id="3" creationId="{6EF3A87D-010D-BA92-2ABD-0B4198B08875}"/>
          </ac:spMkLst>
        </pc:spChg>
      </pc:sldChg>
      <pc:sldChg chg="addSp modSp add mod ord">
        <pc:chgData name="André Baltieri" userId="d56cfdb1-1911-441a-9a39-6bdee9a14174" providerId="ADAL" clId="{EA7676FF-CFFC-E24F-A32B-8551A28B0375}" dt="2024-02-27T19:41:21.850" v="3520" actId="1035"/>
        <pc:sldMkLst>
          <pc:docMk/>
          <pc:sldMk cId="1734258631" sldId="321"/>
        </pc:sldMkLst>
        <pc:spChg chg="mod">
          <ac:chgData name="André Baltieri" userId="d56cfdb1-1911-441a-9a39-6bdee9a14174" providerId="ADAL" clId="{EA7676FF-CFFC-E24F-A32B-8551A28B0375}" dt="2024-02-27T19:40:38.050" v="3497" actId="20577"/>
          <ac:spMkLst>
            <pc:docMk/>
            <pc:sldMk cId="1734258631" sldId="321"/>
            <ac:spMk id="2" creationId="{AFAA9D27-597D-52AD-81D8-09A861D5ABE1}"/>
          </ac:spMkLst>
        </pc:spChg>
        <pc:spChg chg="mod">
          <ac:chgData name="André Baltieri" userId="d56cfdb1-1911-441a-9a39-6bdee9a14174" providerId="ADAL" clId="{EA7676FF-CFFC-E24F-A32B-8551A28B0375}" dt="2024-02-27T19:41:08.835" v="3504" actId="14100"/>
          <ac:spMkLst>
            <pc:docMk/>
            <pc:sldMk cId="1734258631" sldId="321"/>
            <ac:spMk id="5" creationId="{2C2BD5DA-FB8C-5E4C-332E-A291D1050DAF}"/>
          </ac:spMkLst>
        </pc:spChg>
        <pc:spChg chg="mod">
          <ac:chgData name="André Baltieri" userId="d56cfdb1-1911-441a-9a39-6bdee9a14174" providerId="ADAL" clId="{EA7676FF-CFFC-E24F-A32B-8551A28B0375}" dt="2024-02-27T19:41:13.147" v="3505" actId="14100"/>
          <ac:spMkLst>
            <pc:docMk/>
            <pc:sldMk cId="1734258631" sldId="321"/>
            <ac:spMk id="6" creationId="{05155B41-18DC-7FCB-9F50-D7F7C6DCF643}"/>
          </ac:spMkLst>
        </pc:spChg>
        <pc:spChg chg="mod">
          <ac:chgData name="André Baltieri" userId="d56cfdb1-1911-441a-9a39-6bdee9a14174" providerId="ADAL" clId="{EA7676FF-CFFC-E24F-A32B-8551A28B0375}" dt="2024-02-27T19:41:21.850" v="3520" actId="1035"/>
          <ac:spMkLst>
            <pc:docMk/>
            <pc:sldMk cId="1734258631" sldId="321"/>
            <ac:spMk id="7" creationId="{64B74DC0-C547-7534-1BE1-C018004B93FF}"/>
          </ac:spMkLst>
        </pc:spChg>
        <pc:grpChg chg="add mod">
          <ac:chgData name="André Baltieri" userId="d56cfdb1-1911-441a-9a39-6bdee9a14174" providerId="ADAL" clId="{EA7676FF-CFFC-E24F-A32B-8551A28B0375}" dt="2024-02-27T19:40:42.976" v="3498"/>
          <ac:grpSpMkLst>
            <pc:docMk/>
            <pc:sldMk cId="1734258631" sldId="321"/>
            <ac:grpSpMk id="4" creationId="{1AB0C85E-CAFD-FA4A-DCDC-BF4D8960E8FE}"/>
          </ac:grpSpMkLst>
        </pc:grpChg>
      </pc:sldChg>
      <pc:sldChg chg="modSp add mod ord">
        <pc:chgData name="André Baltieri" userId="d56cfdb1-1911-441a-9a39-6bdee9a14174" providerId="ADAL" clId="{EA7676FF-CFFC-E24F-A32B-8551A28B0375}" dt="2024-02-29T14:32:59.205" v="3713" actId="20577"/>
        <pc:sldMkLst>
          <pc:docMk/>
          <pc:sldMk cId="1996661895" sldId="322"/>
        </pc:sldMkLst>
        <pc:spChg chg="mod">
          <ac:chgData name="André Baltieri" userId="d56cfdb1-1911-441a-9a39-6bdee9a14174" providerId="ADAL" clId="{EA7676FF-CFFC-E24F-A32B-8551A28B0375}" dt="2024-02-29T14:32:59.205" v="3713" actId="20577"/>
          <ac:spMkLst>
            <pc:docMk/>
            <pc:sldMk cId="1996661895" sldId="322"/>
            <ac:spMk id="2" creationId="{C5937057-8E83-5034-6E02-CAF43AB00C72}"/>
          </ac:spMkLst>
        </pc:spChg>
        <pc:spChg chg="mod">
          <ac:chgData name="André Baltieri" userId="d56cfdb1-1911-441a-9a39-6bdee9a14174" providerId="ADAL" clId="{EA7676FF-CFFC-E24F-A32B-8551A28B0375}" dt="2024-02-29T14:30:16.955" v="3710"/>
          <ac:spMkLst>
            <pc:docMk/>
            <pc:sldMk cId="1996661895" sldId="322"/>
            <ac:spMk id="6" creationId="{50E034B6-631D-A60B-0AA6-D483E2C55871}"/>
          </ac:spMkLst>
        </pc:spChg>
      </pc:sldChg>
      <pc:sldChg chg="modSp add">
        <pc:chgData name="André Baltieri" userId="d56cfdb1-1911-441a-9a39-6bdee9a14174" providerId="ADAL" clId="{EA7676FF-CFFC-E24F-A32B-8551A28B0375}" dt="2024-02-27T19:56:42.737" v="3675" actId="20577"/>
        <pc:sldMkLst>
          <pc:docMk/>
          <pc:sldMk cId="1732463714" sldId="323"/>
        </pc:sldMkLst>
        <pc:spChg chg="mod">
          <ac:chgData name="André Baltieri" userId="d56cfdb1-1911-441a-9a39-6bdee9a14174" providerId="ADAL" clId="{EA7676FF-CFFC-E24F-A32B-8551A28B0375}" dt="2024-02-27T19:53:03.785" v="3579" actId="20577"/>
          <ac:spMkLst>
            <pc:docMk/>
            <pc:sldMk cId="1732463714" sldId="323"/>
            <ac:spMk id="2" creationId="{C5937057-8E83-5034-6E02-CAF43AB00C72}"/>
          </ac:spMkLst>
        </pc:spChg>
        <pc:spChg chg="mod">
          <ac:chgData name="André Baltieri" userId="d56cfdb1-1911-441a-9a39-6bdee9a14174" providerId="ADAL" clId="{EA7676FF-CFFC-E24F-A32B-8551A28B0375}" dt="2024-02-27T19:56:42.737" v="3675" actId="20577"/>
          <ac:spMkLst>
            <pc:docMk/>
            <pc:sldMk cId="1732463714" sldId="323"/>
            <ac:spMk id="6" creationId="{50E034B6-631D-A60B-0AA6-D483E2C55871}"/>
          </ac:spMkLst>
        </pc:spChg>
      </pc:sldChg>
      <pc:sldChg chg="modSp add mod ord">
        <pc:chgData name="André Baltieri" userId="d56cfdb1-1911-441a-9a39-6bdee9a14174" providerId="ADAL" clId="{EA7676FF-CFFC-E24F-A32B-8551A28B0375}" dt="2024-02-29T10:51:44.200" v="3681" actId="20577"/>
        <pc:sldMkLst>
          <pc:docMk/>
          <pc:sldMk cId="2402171420" sldId="324"/>
        </pc:sldMkLst>
        <pc:spChg chg="mod">
          <ac:chgData name="André Baltieri" userId="d56cfdb1-1911-441a-9a39-6bdee9a14174" providerId="ADAL" clId="{EA7676FF-CFFC-E24F-A32B-8551A28B0375}" dt="2024-02-29T10:51:44.200" v="3681" actId="20577"/>
          <ac:spMkLst>
            <pc:docMk/>
            <pc:sldMk cId="2402171420" sldId="324"/>
            <ac:spMk id="3" creationId="{6EF3A87D-010D-BA92-2ABD-0B4198B08875}"/>
          </ac:spMkLst>
        </pc:spChg>
      </pc:sldChg>
      <pc:sldChg chg="modSp add">
        <pc:chgData name="André Baltieri" userId="d56cfdb1-1911-441a-9a39-6bdee9a14174" providerId="ADAL" clId="{EA7676FF-CFFC-E24F-A32B-8551A28B0375}" dt="2024-02-29T14:33:40.933" v="3742" actId="20577"/>
        <pc:sldMkLst>
          <pc:docMk/>
          <pc:sldMk cId="2005694524" sldId="325"/>
        </pc:sldMkLst>
        <pc:spChg chg="mod">
          <ac:chgData name="André Baltieri" userId="d56cfdb1-1911-441a-9a39-6bdee9a14174" providerId="ADAL" clId="{EA7676FF-CFFC-E24F-A32B-8551A28B0375}" dt="2024-02-29T14:33:40.933" v="3742" actId="20577"/>
          <ac:spMkLst>
            <pc:docMk/>
            <pc:sldMk cId="2005694524" sldId="325"/>
            <ac:spMk id="2" creationId="{C5937057-8E83-5034-6E02-CAF43AB00C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F430-118B-48B6-B8E2-46B20C91CAA2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B554-6B52-4D77-8218-66F5C21F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1025EBF-859F-AC00-EA9C-812586A42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6593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FD066014-C330-AB92-4850-8FD6398A9C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3312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D4EB24F-9201-AA66-CFF6-8B8849D92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4750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9D5FD47-7BEA-4601-8808-5847CFC6DD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708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32A60FAB-0406-DB47-074A-2177DF76C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3886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39359A5F-2FFC-69B3-012C-963F9EEA65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94071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6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4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3609624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8"/>
            <a:ext cx="12496800" cy="14429172"/>
          </a:xfrm>
          <a:prstGeom prst="rect">
            <a:avLst/>
          </a:prstGeom>
        </p:spPr>
      </p:pic>
      <p:pic>
        <p:nvPicPr>
          <p:cNvPr id="2" name="Imagem 1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176C32E-FE8E-369C-89BD-3DAD9131C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83" y="2914767"/>
            <a:ext cx="3053915" cy="10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 01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Compilando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Rust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Assembly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6025600" y="2010977"/>
            <a:ext cx="4339771" cy="144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cargo new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hello_rust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cd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hello_rust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cargo build --release cargo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rustc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--release -- --emit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#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hello_rust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/target/release/deps/hello_rust-914f3b082d833d50.s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75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Assembly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16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306286" y="1946596"/>
            <a:ext cx="968102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maioria das linguagens é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interpretada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compilada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👉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Bytecode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Intermediate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Representation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Machine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Binary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é o último nível de representação que temos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306299" y="992158"/>
            <a:ext cx="7225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Assembly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306286" y="622826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848823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45" y="5990748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6741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0F6A1E-467A-8CB5-1FEF-EFE5425EBD10}"/>
              </a:ext>
            </a:extLst>
          </p:cNvPr>
          <p:cNvSpPr/>
          <p:nvPr/>
        </p:nvSpPr>
        <p:spPr>
          <a:xfrm>
            <a:off x="741409" y="1718964"/>
            <a:ext cx="4374501" cy="3420595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7E2EF9-0256-9D74-D29D-75E7AC47C91D}"/>
              </a:ext>
            </a:extLst>
          </p:cNvPr>
          <p:cNvSpPr/>
          <p:nvPr/>
        </p:nvSpPr>
        <p:spPr>
          <a:xfrm>
            <a:off x="540711" y="1718962"/>
            <a:ext cx="201949" cy="34205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21B4D6-87C8-97F5-3825-0FF455BC8833}"/>
              </a:ext>
            </a:extLst>
          </p:cNvPr>
          <p:cNvSpPr txBox="1"/>
          <p:nvPr/>
        </p:nvSpPr>
        <p:spPr>
          <a:xfrm>
            <a:off x="879080" y="1893036"/>
            <a:ext cx="4055527" cy="311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System;</a:t>
            </a:r>
          </a:p>
          <a:p>
            <a:pPr>
              <a:lnSpc>
                <a:spcPct val="150000"/>
              </a:lnSpc>
            </a:pP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namespace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HelloWorld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Program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[]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World!");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9E2BE1-3265-5F73-9043-0E7D9EFD7BE2}"/>
              </a:ext>
            </a:extLst>
          </p:cNvPr>
          <p:cNvSpPr txBox="1"/>
          <p:nvPr/>
        </p:nvSpPr>
        <p:spPr>
          <a:xfrm>
            <a:off x="540711" y="357674"/>
            <a:ext cx="4663500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Alto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nível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Código mais fácil de ler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3B7049-C447-7466-3D0F-E5670C352A4C}"/>
              </a:ext>
            </a:extLst>
          </p:cNvPr>
          <p:cNvSpPr/>
          <p:nvPr/>
        </p:nvSpPr>
        <p:spPr>
          <a:xfrm>
            <a:off x="5594347" y="1718702"/>
            <a:ext cx="6309370" cy="3420595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B49EB-5E43-9432-7D9C-24DF12238502}"/>
              </a:ext>
            </a:extLst>
          </p:cNvPr>
          <p:cNvSpPr/>
          <p:nvPr/>
        </p:nvSpPr>
        <p:spPr>
          <a:xfrm>
            <a:off x="5392398" y="1718701"/>
            <a:ext cx="201949" cy="34205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F7F8A-7B93-0229-A6DB-D33514023C8A}"/>
              </a:ext>
            </a:extLst>
          </p:cNvPr>
          <p:cNvSpPr txBox="1"/>
          <p:nvPr/>
        </p:nvSpPr>
        <p:spPr>
          <a:xfrm>
            <a:off x="5715001" y="1892774"/>
            <a:ext cx="6077606" cy="283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Method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begins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at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RVA 0x2050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size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13 (0xd)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maxstack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8</a:t>
            </a:r>
          </a:p>
          <a:p>
            <a:pPr>
              <a:lnSpc>
                <a:spcPct val="150000"/>
              </a:lnSpc>
            </a:pP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IL_0000: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nop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IL_0001: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ldstr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Hello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World!"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IL_0006: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call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System.Console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System.Console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WriteLine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IL_000b: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nop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IL_000c: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90CC-7F4D-96F2-D44E-0754726265ED}"/>
              </a:ext>
            </a:extLst>
          </p:cNvPr>
          <p:cNvSpPr txBox="1"/>
          <p:nvPr/>
        </p:nvSpPr>
        <p:spPr>
          <a:xfrm>
            <a:off x="5392398" y="357673"/>
            <a:ext cx="4663500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IR (IL)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Byte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448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B532-0689-30D8-F2A4-72047787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F0F4AD2-B2BF-BA9A-E9EC-D498C328808A}"/>
              </a:ext>
            </a:extLst>
          </p:cNvPr>
          <p:cNvSpPr txBox="1"/>
          <p:nvPr/>
        </p:nvSpPr>
        <p:spPr>
          <a:xfrm>
            <a:off x="1306286" y="1946596"/>
            <a:ext cx="9681028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Assembly e Machine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 relacionam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Assembly é a representação simbólica do Machine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Prove algo mais visual, como por exemplo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JMP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MULT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Precisa ser compilado para usando um “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assembler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Código final é executado direto pelo processador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8206F4-1FCB-BD81-C013-344DA5B9F77D}"/>
              </a:ext>
            </a:extLst>
          </p:cNvPr>
          <p:cNvSpPr txBox="1"/>
          <p:nvPr/>
        </p:nvSpPr>
        <p:spPr>
          <a:xfrm>
            <a:off x="1306299" y="992158"/>
            <a:ext cx="7225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Assembly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DB2EE-E914-EBBD-5DD3-DE7EF4FA5584}"/>
              </a:ext>
            </a:extLst>
          </p:cNvPr>
          <p:cNvSpPr txBox="1"/>
          <p:nvPr/>
        </p:nvSpPr>
        <p:spPr>
          <a:xfrm>
            <a:off x="1306286" y="622826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E660455-86B8-7CBA-A14E-491875A0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848823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D5B77656-1ABF-30C5-EE01-0F25097C5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45" y="5990748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028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148631" y="896167"/>
            <a:ext cx="8407436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Exemplo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Código em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Assembly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B3C50D-EB65-C775-1E70-EC1C1BBD8973}"/>
              </a:ext>
            </a:extLst>
          </p:cNvPr>
          <p:cNvSpPr/>
          <p:nvPr/>
        </p:nvSpPr>
        <p:spPr>
          <a:xfrm>
            <a:off x="2446747" y="3059033"/>
            <a:ext cx="7619535" cy="2056878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DC7237-79DB-723B-8C63-00E8D1EF0EF6}"/>
              </a:ext>
            </a:extLst>
          </p:cNvPr>
          <p:cNvSpPr/>
          <p:nvPr/>
        </p:nvSpPr>
        <p:spPr>
          <a:xfrm>
            <a:off x="2246050" y="3059030"/>
            <a:ext cx="201949" cy="20568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C3D6B3-A809-4C8A-230B-2EC9B53CF8DC}"/>
              </a:ext>
            </a:extLst>
          </p:cNvPr>
          <p:cNvSpPr txBox="1"/>
          <p:nvPr/>
        </p:nvSpPr>
        <p:spPr>
          <a:xfrm>
            <a:off x="2967090" y="3816129"/>
            <a:ext cx="5790655" cy="61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MOV AX, 42   ; Move o valor 42 para o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registrador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 BX, AX   ;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Adiciona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 valor de AX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ao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valor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BX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328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306286" y="2773911"/>
            <a:ext cx="9681028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Difícil de ler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Especíico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um processador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Muito suscetível a erros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306299" y="1819473"/>
            <a:ext cx="7225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problema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…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306286" y="1450141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848823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45" y="5990748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418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Virtual Machines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897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1444118" y="2136339"/>
            <a:ext cx="9303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que é </a:t>
            </a:r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WebAssembly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?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(abreviado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Wasm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é um </a:t>
            </a:r>
            <a:r>
              <a:rPr lang="pt-BR" sz="3200" b="1" u="sng" dirty="0">
                <a:solidFill>
                  <a:schemeClr val="bg1">
                    <a:lumMod val="8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formato de instrução binária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para uma </a:t>
            </a:r>
            <a:r>
              <a:rPr lang="pt-BR" sz="3200" b="1" u="sng" dirty="0">
                <a:solidFill>
                  <a:schemeClr val="bg1">
                    <a:lumMod val="8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máquina virtual baseada em pilha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12" y="6120384"/>
            <a:ext cx="1111792" cy="3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611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355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Write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Once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Everywhere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Vem com um preço (Tempo de execução, alto consumo)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Três tipos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Tree-walking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Stack-based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Register-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based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Máquinas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Virtuais</a:t>
            </a:r>
            <a:endParaRPr lang="en-US" sz="6600" b="1" dirty="0">
              <a:solidFill>
                <a:srgbClr val="24242C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0697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66AE31-9660-E3B4-CA57-4797C80BE14B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WebAssembly</a:t>
            </a:r>
            <a:endParaRPr lang="en-US" sz="6600" b="1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.NET Weekend</a:t>
            </a: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B17F5EF8-61BE-329B-7E11-DEB1C4FFC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35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 02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Stack-based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Virtual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Machine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em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Rust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6025600" y="2010977"/>
            <a:ext cx="4339771" cy="283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enum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Instruction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Add,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Sub,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struct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stack: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Vec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&lt;i32&gt;,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3625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Script é executado por um motor (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Engine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Cada Browser tem o seu (V8,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SpiderMonkey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JsCore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Dois componentes principais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Call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Stack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Heap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Interpretação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(JS)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9019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Processo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Análise (Criação do AST)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Otimização (AST)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Geração do código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AST convertido para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machine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code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Interpretação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(JS)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867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Curiosidades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Importância dos tipos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Existe um processo de “aquecimento”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Funções executadas com frequência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 você muda o tipo das funções, perde isto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Por isto o TS otimiza o 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Interpretação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(JS)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75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Java, .NET e VMs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65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Código que escrevemos antes da compilação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Mais legível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Focado no entendimento do humano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Vai passar por transformações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Escrita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endParaRPr lang="en-US" sz="6600" b="1" dirty="0">
              <a:solidFill>
                <a:srgbClr val="24242C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135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Roslyn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(C#)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Checa a sintaxe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Analisa o código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Gera o MSIL (IR)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Compilador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Específico</a:t>
            </a:r>
            <a:endParaRPr lang="en-US" sz="6600" b="1" dirty="0">
              <a:solidFill>
                <a:srgbClr val="24242C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5812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Microsoft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Intermediate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Language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Código independente de CPU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Fácil de ser convertido para código nativo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MSIL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661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 03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MSIL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6025600" y="2010977"/>
            <a:ext cx="4339771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System.Console.WriteLine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(“Hello World”);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978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Resultado da compilação do passo anterior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X86, x64, ARM, ARM64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Contém o MSIL e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Descreve membros, tipos e referências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vai junto com o EXE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Managed Module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394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A5DDE02-034A-7A96-177E-D22602F4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32E5B6-EB84-18B5-FB36-7A858269B0F5}"/>
              </a:ext>
            </a:extLst>
          </p:cNvPr>
          <p:cNvSpPr txBox="1"/>
          <p:nvPr/>
        </p:nvSpPr>
        <p:spPr>
          <a:xfrm>
            <a:off x="5596825" y="2259449"/>
            <a:ext cx="57188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André Baltieri</a:t>
            </a:r>
          </a:p>
          <a:p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11x Microsoft MVP</a:t>
            </a:r>
            <a:b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Desenvolvedor de longa data</a:t>
            </a:r>
            <a:b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Palestrante</a:t>
            </a:r>
            <a:b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CEO do balta.io</a:t>
            </a:r>
          </a:p>
        </p:txBody>
      </p:sp>
      <p:pic>
        <p:nvPicPr>
          <p:cNvPr id="8" name="Imagem 7" descr="Homem de camisa branca&#10;&#10;Descrição gerada automaticamente">
            <a:extLst>
              <a:ext uri="{FF2B5EF4-FFF2-40B4-BE49-F238E27FC236}">
                <a16:creationId xmlns:a16="http://schemas.microsoft.com/office/drawing/2014/main" id="{111156E2-E9E0-0A55-72E5-CB1B261B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34" y="808937"/>
            <a:ext cx="2920635" cy="60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32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Portable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Executable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Header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Formato de arquivo usado em EXE e DLL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DOS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Stub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Assinatura, Arquitetura,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Timestamp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Flags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Ponteiro para onde começa execução do programa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PE Header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5774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Common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Language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Runtime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Especifica a versão do CLR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Método de entrada (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ou Top-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level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CLR Header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6764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Definição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Converte MSIL para linguagem de máquina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Específico para uma arquitetura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Só executa um pedaço do código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Garante a eficiência da execução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JIT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392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261317-5109-10DA-599E-275E19C3315A}"/>
              </a:ext>
            </a:extLst>
          </p:cNvPr>
          <p:cNvGrpSpPr/>
          <p:nvPr/>
        </p:nvGrpSpPr>
        <p:grpSpPr>
          <a:xfrm>
            <a:off x="1795972" y="384139"/>
            <a:ext cx="8969826" cy="4842806"/>
            <a:chOff x="1795972" y="664375"/>
            <a:chExt cx="8969826" cy="484280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5C0FA7FA-7A27-8F55-8704-2F897854BDE5}"/>
                </a:ext>
              </a:extLst>
            </p:cNvPr>
            <p:cNvSpPr/>
            <p:nvPr/>
          </p:nvSpPr>
          <p:spPr>
            <a:xfrm>
              <a:off x="6095999" y="664375"/>
              <a:ext cx="4669799" cy="4842163"/>
            </a:xfrm>
            <a:prstGeom prst="rect">
              <a:avLst/>
            </a:prstGeom>
            <a:solidFill>
              <a:srgbClr val="ADBACA">
                <a:alpha val="50196"/>
              </a:srgb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DC66E58-5136-0781-60B2-9ADB317F7036}"/>
                </a:ext>
              </a:extLst>
            </p:cNvPr>
            <p:cNvSpPr/>
            <p:nvPr/>
          </p:nvSpPr>
          <p:spPr>
            <a:xfrm>
              <a:off x="1795972" y="665018"/>
              <a:ext cx="4300028" cy="48421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0ACD902-B3A8-75BA-DA52-598A929F728A}"/>
                </a:ext>
              </a:extLst>
            </p:cNvPr>
            <p:cNvSpPr/>
            <p:nvPr/>
          </p:nvSpPr>
          <p:spPr>
            <a:xfrm>
              <a:off x="1997920" y="1615775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C#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BECAF3A-2B4D-1DEA-028E-AB4846750407}"/>
                </a:ext>
              </a:extLst>
            </p:cNvPr>
            <p:cNvSpPr/>
            <p:nvPr/>
          </p:nvSpPr>
          <p:spPr>
            <a:xfrm>
              <a:off x="5275896" y="1613097"/>
              <a:ext cx="2009979" cy="3631806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IL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781AA20-5DB0-C679-E3C0-953A7CF2EACE}"/>
                </a:ext>
              </a:extLst>
            </p:cNvPr>
            <p:cNvSpPr/>
            <p:nvPr/>
          </p:nvSpPr>
          <p:spPr>
            <a:xfrm>
              <a:off x="1997920" y="2553698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VB.NET</a:t>
              </a:r>
            </a:p>
          </p:txBody>
        </p:sp>
        <p:sp>
          <p:nvSpPr>
            <p:cNvPr id="2" name="Retângulo 17">
              <a:extLst>
                <a:ext uri="{FF2B5EF4-FFF2-40B4-BE49-F238E27FC236}">
                  <a16:creationId xmlns:a16="http://schemas.microsoft.com/office/drawing/2014/main" id="{AB8073C0-3297-DF62-8EA9-9AD6F7B30537}"/>
                </a:ext>
              </a:extLst>
            </p:cNvPr>
            <p:cNvSpPr/>
            <p:nvPr/>
          </p:nvSpPr>
          <p:spPr>
            <a:xfrm>
              <a:off x="1997919" y="3491621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F#</a:t>
              </a:r>
            </a:p>
          </p:txBody>
        </p:sp>
        <p:sp>
          <p:nvSpPr>
            <p:cNvPr id="3" name="Retângulo 17">
              <a:extLst>
                <a:ext uri="{FF2B5EF4-FFF2-40B4-BE49-F238E27FC236}">
                  <a16:creationId xmlns:a16="http://schemas.microsoft.com/office/drawing/2014/main" id="{7BB5CE7B-BED7-3B80-C73C-B8F729731B51}"/>
                </a:ext>
              </a:extLst>
            </p:cNvPr>
            <p:cNvSpPr/>
            <p:nvPr/>
          </p:nvSpPr>
          <p:spPr>
            <a:xfrm>
              <a:off x="1997919" y="4451371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OPCODE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7" name="Retângulo 10">
              <a:extLst>
                <a:ext uri="{FF2B5EF4-FFF2-40B4-BE49-F238E27FC236}">
                  <a16:creationId xmlns:a16="http://schemas.microsoft.com/office/drawing/2014/main" id="{6449460F-D7C9-CFD7-5021-469B15BA05A4}"/>
                </a:ext>
              </a:extLst>
            </p:cNvPr>
            <p:cNvSpPr/>
            <p:nvPr/>
          </p:nvSpPr>
          <p:spPr>
            <a:xfrm>
              <a:off x="8386050" y="1613097"/>
              <a:ext cx="2009979" cy="3631806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MACHINE</a:t>
              </a:r>
              <a:b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</a:b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CODE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37C1DC1A-F9C7-7AE9-5039-679521964558}"/>
                </a:ext>
              </a:extLst>
            </p:cNvPr>
            <p:cNvSpPr/>
            <p:nvPr/>
          </p:nvSpPr>
          <p:spPr>
            <a:xfrm>
              <a:off x="4267824" y="3259899"/>
              <a:ext cx="748145" cy="25040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8B43322-ACA0-C546-82B9-BF9F60E3C23F}"/>
                </a:ext>
              </a:extLst>
            </p:cNvPr>
            <p:cNvSpPr/>
            <p:nvPr/>
          </p:nvSpPr>
          <p:spPr>
            <a:xfrm>
              <a:off x="7461890" y="3178598"/>
              <a:ext cx="748145" cy="25040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23A23B-36EE-10E3-94F2-F68148EF288E}"/>
                </a:ext>
              </a:extLst>
            </p:cNvPr>
            <p:cNvSpPr txBox="1"/>
            <p:nvPr/>
          </p:nvSpPr>
          <p:spPr>
            <a:xfrm>
              <a:off x="2886466" y="8936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b="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COMPILE TIME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DFC302-C2D1-E3C1-5F28-5EC48514FA76}"/>
                </a:ext>
              </a:extLst>
            </p:cNvPr>
            <p:cNvSpPr txBox="1"/>
            <p:nvPr/>
          </p:nvSpPr>
          <p:spPr>
            <a:xfrm>
              <a:off x="7853908" y="89368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b="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16793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355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Responsabilidades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Carregar os módulos gerenciados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Inicializar o ambiente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Gerenciar memória, segurança,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-safe,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exception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Garbage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Collection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Converter MSIL (IL) em código nativo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Mantendo a melhor performance possível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CLR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14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1444118" y="2136339"/>
            <a:ext cx="9303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Espera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aí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…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Então o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tem que implementar tudo isso? E dentro do Browser?</a:t>
            </a:r>
            <a:endParaRPr lang="pt-BR" sz="3200" b="1" u="sng" dirty="0">
              <a:solidFill>
                <a:schemeClr val="bg1">
                  <a:lumMod val="8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12" y="6120384"/>
            <a:ext cx="1111792" cy="3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9380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LLVM, GCC, CLANG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5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401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Comuns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!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LLVM é moderno e provê compilação para várias linguagens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CLANG faz o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frontend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LLVM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GCC (GNU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Compiler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Collection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QBE (Mais simples e enxuto)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Recomendo para quem quer criar sua primeira linguagem de programação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Compiladores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…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1817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1444118" y="2136339"/>
            <a:ext cx="93037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</a:t>
            </a:r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melhor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que…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Todos eles suportam WASM como target</a:t>
            </a:r>
            <a:endParaRPr lang="pt-BR" sz="3200" b="1" u="sng" dirty="0">
              <a:solidFill>
                <a:schemeClr val="bg1">
                  <a:lumMod val="8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12" y="6120384"/>
            <a:ext cx="1111792" cy="3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200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961900" y="2382559"/>
            <a:ext cx="1035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  <a:p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Finalmente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WASM…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49" y="4886948"/>
            <a:ext cx="2294451" cy="7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5871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2483208" y="2222367"/>
            <a:ext cx="7225583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Agenda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 que é WASM?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Bit, Bytes, Binary Code, Byte Code</a:t>
            </a:r>
            <a:endParaRPr lang="en-US" sz="2000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Assembly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Stack Based Virtual Machines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Runtimes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2483208" y="1114371"/>
            <a:ext cx="8166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Sobre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esta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talk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2483195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DevPira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.NET Weekend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495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401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Onde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roda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Browsers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Node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Runtimes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Wasmtime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Bytecode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Alliance)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Lucet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Fastly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Wasmer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WASM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371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6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Formatos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Binário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WAT (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Format)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Ficaria melhor WTF 😬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WASM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375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2483208" y="1114371"/>
            <a:ext cx="75418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WAT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2483195" y="745039"/>
            <a:ext cx="7541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B8AC293-28B1-1022-02F0-B49AD438731D}"/>
              </a:ext>
            </a:extLst>
          </p:cNvPr>
          <p:cNvGrpSpPr/>
          <p:nvPr/>
        </p:nvGrpSpPr>
        <p:grpSpPr>
          <a:xfrm>
            <a:off x="1316065" y="3321630"/>
            <a:ext cx="9559870" cy="3532637"/>
            <a:chOff x="2483194" y="2438399"/>
            <a:chExt cx="9559870" cy="353263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53BEE6-2B43-200F-1F05-01BEB66E1A13}"/>
                </a:ext>
              </a:extLst>
            </p:cNvPr>
            <p:cNvSpPr/>
            <p:nvPr/>
          </p:nvSpPr>
          <p:spPr>
            <a:xfrm>
              <a:off x="2483194" y="2438400"/>
              <a:ext cx="9393615" cy="3532636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DC66E58-5136-0781-60B2-9ADB317F7036}"/>
                </a:ext>
              </a:extLst>
            </p:cNvPr>
            <p:cNvSpPr/>
            <p:nvPr/>
          </p:nvSpPr>
          <p:spPr>
            <a:xfrm>
              <a:off x="2483194" y="2438399"/>
              <a:ext cx="239224" cy="35326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21F0DD6-50BF-28BE-90C7-BD3160E8BECD}"/>
                </a:ext>
              </a:extLst>
            </p:cNvPr>
            <p:cNvSpPr txBox="1"/>
            <p:nvPr/>
          </p:nvSpPr>
          <p:spPr>
            <a:xfrm>
              <a:off x="3331962" y="2728225"/>
              <a:ext cx="8711102" cy="263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(module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 (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func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multiply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(param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lhs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i32) (param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rhs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i32) (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result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i32)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   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get_local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lhs</a:t>
              </a:r>
              <a:endParaRPr lang="pt-BR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   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get_local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rhs</a:t>
              </a:r>
              <a:endParaRPr lang="pt-BR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   i32.mul)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 (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export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"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multiply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" (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func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$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multiply</a:t>
              </a: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))</a:t>
              </a:r>
            </a:p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5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WABT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Binary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Toolkit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Suíte de ferramentas para WASM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WASM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AB0C85E-CAFD-FA4A-DCDC-BF4D8960E8FE}"/>
              </a:ext>
            </a:extLst>
          </p:cNvPr>
          <p:cNvGrpSpPr/>
          <p:nvPr/>
        </p:nvGrpSpPr>
        <p:grpSpPr>
          <a:xfrm>
            <a:off x="1316065" y="5590306"/>
            <a:ext cx="9400608" cy="1263961"/>
            <a:chOff x="2483194" y="4707075"/>
            <a:chExt cx="9400608" cy="1263961"/>
          </a:xfrm>
        </p:grpSpPr>
        <p:sp>
          <p:nvSpPr>
            <p:cNvPr id="5" name="Retângulo 3">
              <a:extLst>
                <a:ext uri="{FF2B5EF4-FFF2-40B4-BE49-F238E27FC236}">
                  <a16:creationId xmlns:a16="http://schemas.microsoft.com/office/drawing/2014/main" id="{2C2BD5DA-FB8C-5E4C-332E-A291D1050DAF}"/>
                </a:ext>
              </a:extLst>
            </p:cNvPr>
            <p:cNvSpPr/>
            <p:nvPr/>
          </p:nvSpPr>
          <p:spPr>
            <a:xfrm>
              <a:off x="2483194" y="4707078"/>
              <a:ext cx="9393615" cy="1263958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155B41-18DC-7FCB-9F50-D7F7C6DCF643}"/>
                </a:ext>
              </a:extLst>
            </p:cNvPr>
            <p:cNvSpPr/>
            <p:nvPr/>
          </p:nvSpPr>
          <p:spPr>
            <a:xfrm>
              <a:off x="2483194" y="4707075"/>
              <a:ext cx="231301" cy="1263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4B74DC0-C547-7534-1BE1-C018004B93FF}"/>
                </a:ext>
              </a:extLst>
            </p:cNvPr>
            <p:cNvSpPr txBox="1"/>
            <p:nvPr/>
          </p:nvSpPr>
          <p:spPr>
            <a:xfrm>
              <a:off x="3172700" y="5170318"/>
              <a:ext cx="8711102" cy="422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wat2wasm 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wat_multiply.wat</a:t>
              </a:r>
              <a:endParaRPr lang="pt-BR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25863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 04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WAT para WASM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5902036" y="2010977"/>
            <a:ext cx="4463335" cy="22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(module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multiply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(param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lhs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i32) (param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rhs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i32) 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i32)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get_local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lhs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get_local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rhs</a:t>
            </a:r>
            <a:endParaRPr lang="pt-BR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i32.mul)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export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"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multiply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(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$</a:t>
            </a:r>
            <a:r>
              <a:rPr lang="pt-BR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multiply</a:t>
            </a: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6618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 05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Rodando WASM no Browser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5902036" y="2010977"/>
            <a:ext cx="4463335" cy="283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fetch('./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wat_multiply.wasm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.then(response =&gt;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response.arrayBuffer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.then(bytes =&gt;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WebAssembly.instantiate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(bytes))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.then(results =&gt;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instance =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results.instance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console.log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Resultado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da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multiplicação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 +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instance.exports.multiply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(2, 5));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.catch(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console.error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56945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80B4-CFCF-6565-DF88-E58FF70B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37057-8E83-5034-6E02-CAF43AB00C72}"/>
              </a:ext>
            </a:extLst>
          </p:cNvPr>
          <p:cNvSpPr txBox="1"/>
          <p:nvPr/>
        </p:nvSpPr>
        <p:spPr>
          <a:xfrm>
            <a:off x="1306286" y="2343857"/>
            <a:ext cx="2897632" cy="1244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DEMO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Rust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+ WASM</a:t>
            </a:r>
            <a:endParaRPr lang="pt-BR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F38821-98E9-542B-5138-055DA0276B9A}"/>
              </a:ext>
            </a:extLst>
          </p:cNvPr>
          <p:cNvSpPr/>
          <p:nvPr/>
        </p:nvSpPr>
        <p:spPr>
          <a:xfrm>
            <a:off x="5505258" y="1253881"/>
            <a:ext cx="5380456" cy="4347344"/>
          </a:xfrm>
          <a:prstGeom prst="rect">
            <a:avLst/>
          </a:prstGeom>
          <a:solidFill>
            <a:srgbClr val="242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8D8A59-B71E-06F0-D4DA-CBF1664006C2}"/>
              </a:ext>
            </a:extLst>
          </p:cNvPr>
          <p:cNvSpPr/>
          <p:nvPr/>
        </p:nvSpPr>
        <p:spPr>
          <a:xfrm>
            <a:off x="5304560" y="1253879"/>
            <a:ext cx="201949" cy="4347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E034B6-631D-A60B-0AA6-D483E2C55871}"/>
              </a:ext>
            </a:extLst>
          </p:cNvPr>
          <p:cNvSpPr txBox="1"/>
          <p:nvPr/>
        </p:nvSpPr>
        <p:spPr>
          <a:xfrm>
            <a:off x="5902036" y="2010977"/>
            <a:ext cx="4463335" cy="22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!(“Hello World”);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wasm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-pack build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npm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wasm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-app www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cd www &amp;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npm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install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en-US" sz="12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npm</a:t>
            </a:r>
            <a:r>
              <a:rPr lang="en-US" sz="12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173246371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222367"/>
            <a:ext cx="9338348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WABT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Binary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Toolkit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Suíte de ferramentas para WASM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80" y="1114371"/>
            <a:ext cx="9476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WASI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7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AB0C85E-CAFD-FA4A-DCDC-BF4D8960E8FE}"/>
              </a:ext>
            </a:extLst>
          </p:cNvPr>
          <p:cNvGrpSpPr/>
          <p:nvPr/>
        </p:nvGrpSpPr>
        <p:grpSpPr>
          <a:xfrm>
            <a:off x="1316065" y="5590306"/>
            <a:ext cx="9400608" cy="1263961"/>
            <a:chOff x="2483194" y="4707075"/>
            <a:chExt cx="9400608" cy="1263961"/>
          </a:xfrm>
        </p:grpSpPr>
        <p:sp>
          <p:nvSpPr>
            <p:cNvPr id="5" name="Retângulo 3">
              <a:extLst>
                <a:ext uri="{FF2B5EF4-FFF2-40B4-BE49-F238E27FC236}">
                  <a16:creationId xmlns:a16="http://schemas.microsoft.com/office/drawing/2014/main" id="{2C2BD5DA-FB8C-5E4C-332E-A291D1050DAF}"/>
                </a:ext>
              </a:extLst>
            </p:cNvPr>
            <p:cNvSpPr/>
            <p:nvPr/>
          </p:nvSpPr>
          <p:spPr>
            <a:xfrm>
              <a:off x="2483194" y="4707078"/>
              <a:ext cx="9393615" cy="1263958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155B41-18DC-7FCB-9F50-D7F7C6DCF643}"/>
                </a:ext>
              </a:extLst>
            </p:cNvPr>
            <p:cNvSpPr/>
            <p:nvPr/>
          </p:nvSpPr>
          <p:spPr>
            <a:xfrm>
              <a:off x="2483194" y="4707075"/>
              <a:ext cx="231301" cy="126395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4B74DC0-C547-7534-1BE1-C018004B93FF}"/>
                </a:ext>
              </a:extLst>
            </p:cNvPr>
            <p:cNvSpPr txBox="1"/>
            <p:nvPr/>
          </p:nvSpPr>
          <p:spPr>
            <a:xfrm>
              <a:off x="3172700" y="5170318"/>
              <a:ext cx="8711102" cy="422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wat2wasm </a:t>
              </a:r>
              <a:r>
                <a:rPr lang="pt-BR" sz="1600" dirty="0" err="1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wat_multiply.wat</a:t>
              </a:r>
              <a:endParaRPr lang="pt-BR" sz="16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17142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1547366" y="2657795"/>
            <a:ext cx="9338348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Vamos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nos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conectar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balta.io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balta.io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discord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1547379" y="1549799"/>
            <a:ext cx="90972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Obrigado</a:t>
            </a:r>
            <a:endParaRPr lang="en-US" sz="6600" b="1" dirty="0">
              <a:solidFill>
                <a:srgbClr val="24242C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1547366" y="1180467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Web </a:t>
            </a:r>
            <a:r>
              <a:rPr lang="pt-BR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Aseembly</a:t>
            </a:r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C7CA232-48AF-5EFC-C349-55F2172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6" y="5781540"/>
            <a:ext cx="465197" cy="5282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D9D4B6E-1CE9-6C84-8DCC-FD327BCD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65" y="5923465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879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D13834-FFE1-09C6-E044-D057405A8E11}"/>
              </a:ext>
            </a:extLst>
          </p:cNvPr>
          <p:cNvSpPr txBox="1"/>
          <p:nvPr/>
        </p:nvSpPr>
        <p:spPr>
          <a:xfrm>
            <a:off x="1444118" y="2136339"/>
            <a:ext cx="9303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que é </a:t>
            </a:r>
            <a:r>
              <a:rPr lang="en-US" sz="6600" b="1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WebAssembly</a:t>
            </a:r>
            <a:r>
              <a:rPr lang="en-US" sz="6600" b="1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?</a:t>
            </a:r>
          </a:p>
          <a:p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(abreviado </a:t>
            </a:r>
            <a:r>
              <a:rPr lang="pt-BR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Wasm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é um </a:t>
            </a:r>
            <a:r>
              <a:rPr lang="pt-BR" sz="3200" b="1" u="sng" dirty="0">
                <a:solidFill>
                  <a:schemeClr val="bg1">
                    <a:lumMod val="8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formato de instrução binária</a:t>
            </a:r>
            <a:r>
              <a:rPr lang="pt-B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para uma </a:t>
            </a:r>
            <a:r>
              <a:rPr lang="pt-BR" sz="3200" b="1" u="sng" dirty="0">
                <a:solidFill>
                  <a:schemeClr val="bg1">
                    <a:lumMod val="8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máquina virtual baseada em pilha</a:t>
            </a:r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CA1EC5D-B345-4356-E794-B117EF44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12" y="6120384"/>
            <a:ext cx="1111792" cy="3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24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2483208" y="2908172"/>
            <a:ext cx="8489592" cy="21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 inteiro é um conjunto de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bytes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 char tem um </a:t>
            </a:r>
            <a:r>
              <a:rPr lang="pt-B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número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que o representa (</a:t>
            </a:r>
            <a:r>
              <a:rPr lang="pt-BR" sz="2000" b="1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Unicode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Uma imagem é um bitmap (</a:t>
            </a:r>
            <a:r>
              <a:rPr lang="pt-BR" sz="2000" b="1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Mapa de bits</a:t>
            </a: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2483209" y="1114371"/>
            <a:ext cx="6968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que é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formato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binário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2483195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547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0F45-AC14-C7BA-2C23-6F2BFB7C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375B56-78FC-2271-18BC-793DBB619DC6}"/>
              </a:ext>
            </a:extLst>
          </p:cNvPr>
          <p:cNvSpPr txBox="1"/>
          <p:nvPr/>
        </p:nvSpPr>
        <p:spPr>
          <a:xfrm>
            <a:off x="2483208" y="2908172"/>
            <a:ext cx="8489592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Em resumo, o resultado final tem que ser um conjunto de zeros e uns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CA555-70CB-2069-E145-433F7D7B8FB8}"/>
              </a:ext>
            </a:extLst>
          </p:cNvPr>
          <p:cNvSpPr txBox="1"/>
          <p:nvPr/>
        </p:nvSpPr>
        <p:spPr>
          <a:xfrm>
            <a:off x="2483209" y="1114371"/>
            <a:ext cx="6968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O que é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formato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binário</a:t>
            </a:r>
            <a:r>
              <a:rPr lang="en-US" sz="6600" b="1" dirty="0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6330F8-C477-6BA5-DDE1-517C4DBD8817}"/>
              </a:ext>
            </a:extLst>
          </p:cNvPr>
          <p:cNvSpPr txBox="1"/>
          <p:nvPr/>
        </p:nvSpPr>
        <p:spPr>
          <a:xfrm>
            <a:off x="2483195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810C0BC-80DB-FAC0-C676-9BE98499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E6CA7EB-51FC-6C54-295A-61CF1114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5224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AA9D27-597D-52AD-81D8-09A861D5ABE1}"/>
              </a:ext>
            </a:extLst>
          </p:cNvPr>
          <p:cNvSpPr txBox="1"/>
          <p:nvPr/>
        </p:nvSpPr>
        <p:spPr>
          <a:xfrm>
            <a:off x="2483208" y="2222367"/>
            <a:ext cx="8489592" cy="309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Definições</a:t>
            </a:r>
            <a:endParaRPr lang="en-US" sz="3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 conjunto de 8 bits que formam um byte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x86 permite instruções de até 32 bits (4 bytes)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x64 permite instruções de até 64 bits (8 bytes)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 byte reservados para operação (OPCODE)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 ou 6 bytes para os </a:t>
            </a:r>
            <a:r>
              <a:rPr lang="pt-B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OPERANDs</a:t>
            </a:r>
            <a:endParaRPr lang="pt-B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F3A87D-010D-BA92-2ABD-0B4198B08875}"/>
              </a:ext>
            </a:extLst>
          </p:cNvPr>
          <p:cNvSpPr txBox="1"/>
          <p:nvPr/>
        </p:nvSpPr>
        <p:spPr>
          <a:xfrm>
            <a:off x="2483208" y="1114371"/>
            <a:ext cx="7225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rgbClr val="24242C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Instruções</a:t>
            </a:r>
            <a:endParaRPr lang="en-US" sz="6600" b="1" dirty="0">
              <a:solidFill>
                <a:srgbClr val="24242C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9B90D8-631B-7A6F-B17E-8D0FB5C2051A}"/>
              </a:ext>
            </a:extLst>
          </p:cNvPr>
          <p:cNvSpPr txBox="1"/>
          <p:nvPr/>
        </p:nvSpPr>
        <p:spPr>
          <a:xfrm>
            <a:off x="2483195" y="745039"/>
            <a:ext cx="72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 que é 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WebAssembly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?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C9FF0E1-F147-E13F-C9EC-C4661F88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262308-A436-AC2F-4F55-007357A7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85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1E1C53D-A020-EF05-686B-5514116C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95" y="5584685"/>
            <a:ext cx="465197" cy="528276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D3504BB-D774-BBA0-6265-5E6FE6ED4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59" y="5726610"/>
            <a:ext cx="4864869" cy="244426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F2B394-0B2B-5471-164E-0569AF7B201C}"/>
              </a:ext>
            </a:extLst>
          </p:cNvPr>
          <p:cNvGrpSpPr/>
          <p:nvPr/>
        </p:nvGrpSpPr>
        <p:grpSpPr>
          <a:xfrm>
            <a:off x="1783004" y="1197761"/>
            <a:ext cx="8625992" cy="3705728"/>
            <a:chOff x="1879224" y="522889"/>
            <a:chExt cx="8625992" cy="370572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D53BEE6-2B43-200F-1F05-01BEB66E1A13}"/>
                </a:ext>
              </a:extLst>
            </p:cNvPr>
            <p:cNvSpPr/>
            <p:nvPr/>
          </p:nvSpPr>
          <p:spPr>
            <a:xfrm>
              <a:off x="2081173" y="522889"/>
              <a:ext cx="8424042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OPCODE</a:t>
              </a:r>
              <a:b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</a:b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DC66E58-5136-0781-60B2-9ADB317F7036}"/>
                </a:ext>
              </a:extLst>
            </p:cNvPr>
            <p:cNvSpPr/>
            <p:nvPr/>
          </p:nvSpPr>
          <p:spPr>
            <a:xfrm>
              <a:off x="1879224" y="522889"/>
              <a:ext cx="201949" cy="37057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135DA8C-49EB-DA8D-BD11-146BF6CCCA1F}"/>
                </a:ext>
              </a:extLst>
            </p:cNvPr>
            <p:cNvSpPr/>
            <p:nvPr/>
          </p:nvSpPr>
          <p:spPr>
            <a:xfrm>
              <a:off x="2081173" y="1473148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OPCODE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0ACD902-B3A8-75BA-DA52-598A929F728A}"/>
                </a:ext>
              </a:extLst>
            </p:cNvPr>
            <p:cNvSpPr/>
            <p:nvPr/>
          </p:nvSpPr>
          <p:spPr>
            <a:xfrm>
              <a:off x="2081173" y="2484669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OPCODE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1C014EE-D601-E3BA-161A-7339B9CE86EA}"/>
                </a:ext>
              </a:extLst>
            </p:cNvPr>
            <p:cNvSpPr/>
            <p:nvPr/>
          </p:nvSpPr>
          <p:spPr>
            <a:xfrm>
              <a:off x="4212270" y="1473148"/>
              <a:ext cx="6292945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1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24 bits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BECAF3A-2B4D-1DEA-028E-AB4846750407}"/>
                </a:ext>
              </a:extLst>
            </p:cNvPr>
            <p:cNvSpPr/>
            <p:nvPr/>
          </p:nvSpPr>
          <p:spPr>
            <a:xfrm>
              <a:off x="4212270" y="2484669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1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0902963-04B4-B718-29D4-1A3365927643}"/>
                </a:ext>
              </a:extLst>
            </p:cNvPr>
            <p:cNvSpPr/>
            <p:nvPr/>
          </p:nvSpPr>
          <p:spPr>
            <a:xfrm>
              <a:off x="6364140" y="2484669"/>
              <a:ext cx="4141076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2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16 bits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781AA20-5DB0-C679-E3C0-953A7CF2EACE}"/>
                </a:ext>
              </a:extLst>
            </p:cNvPr>
            <p:cNvSpPr/>
            <p:nvPr/>
          </p:nvSpPr>
          <p:spPr>
            <a:xfrm>
              <a:off x="2081173" y="3435085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OPCODE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0604B90-05EB-0A47-60DE-3D00868D41CD}"/>
                </a:ext>
              </a:extLst>
            </p:cNvPr>
            <p:cNvSpPr/>
            <p:nvPr/>
          </p:nvSpPr>
          <p:spPr>
            <a:xfrm>
              <a:off x="4212270" y="3435085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1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CD7D167-7EE1-58B2-E05D-B0500333EDF2}"/>
                </a:ext>
              </a:extLst>
            </p:cNvPr>
            <p:cNvSpPr/>
            <p:nvPr/>
          </p:nvSpPr>
          <p:spPr>
            <a:xfrm>
              <a:off x="6364139" y="3435085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2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1D9F9DB-C6A8-0B92-213D-3185B7008034}"/>
                </a:ext>
              </a:extLst>
            </p:cNvPr>
            <p:cNvSpPr/>
            <p:nvPr/>
          </p:nvSpPr>
          <p:spPr>
            <a:xfrm>
              <a:off x="8495236" y="3435085"/>
              <a:ext cx="2009979" cy="793532"/>
            </a:xfrm>
            <a:prstGeom prst="rect">
              <a:avLst/>
            </a:prstGeom>
            <a:solidFill>
              <a:srgbClr val="242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OPERAND 3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8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41032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1492</Words>
  <Application>Microsoft Macintosh PowerPoint</Application>
  <PresentationFormat>Widescreen</PresentationFormat>
  <Paragraphs>317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Source Code Pro</vt:lpstr>
      <vt:lpstr>Source Serif Pro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1</cp:revision>
  <dcterms:created xsi:type="dcterms:W3CDTF">2024-01-08T20:00:02Z</dcterms:created>
  <dcterms:modified xsi:type="dcterms:W3CDTF">2024-03-02T12:39:42Z</dcterms:modified>
</cp:coreProperties>
</file>