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323" r:id="rId6"/>
    <p:sldId id="324" r:id="rId7"/>
    <p:sldId id="325" r:id="rId8"/>
    <p:sldId id="326" r:id="rId9"/>
    <p:sldId id="32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33" y="1122363"/>
            <a:ext cx="11560628" cy="2387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Construindo Front-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end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s</a:t>
            </a:r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 ricos com 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AngularJS</a:t>
            </a:r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 – Parte 1</a:t>
            </a:r>
            <a:endParaRPr lang="pt-BR" dirty="0">
              <a:solidFill>
                <a:schemeClr val="bg1"/>
              </a:solidFill>
              <a:latin typeface="FFF Tusj" panose="02040802050405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 André </a:t>
            </a:r>
            <a:r>
              <a:rPr lang="pt-BR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Baltieri</a:t>
            </a: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http://andrebaltieri.net/</a:t>
            </a:r>
          </a:p>
          <a:p>
            <a:endParaRPr lang="pt-BR" dirty="0" smtClean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Treinamento realizado em </a:t>
            </a: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23/05/2015</a:t>
            </a:r>
            <a:endParaRPr lang="pt-BR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2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mvp</a:t>
            </a:r>
            <a:r>
              <a:rPr lang="pt-BR" dirty="0" smtClean="0"/>
              <a:t> asp.net/</a:t>
            </a:r>
            <a:r>
              <a:rPr lang="pt-BR" dirty="0" err="1" smtClean="0"/>
              <a:t>iis</a:t>
            </a:r>
            <a:endParaRPr lang="pt-BR" dirty="0" smtClean="0"/>
          </a:p>
          <a:p>
            <a:r>
              <a:rPr lang="pt-BR" dirty="0" smtClean="0"/>
              <a:t>Criador do ASP.NET </a:t>
            </a:r>
            <a:r>
              <a:rPr lang="pt-BR" dirty="0" err="1" smtClean="0"/>
              <a:t>Cast</a:t>
            </a:r>
            <a:endParaRPr lang="pt-BR" dirty="0" smtClean="0"/>
          </a:p>
          <a:p>
            <a:r>
              <a:rPr lang="pt-BR" dirty="0" smtClean="0"/>
              <a:t>Trabalha com desenvolvimento web desde 2003</a:t>
            </a:r>
          </a:p>
          <a:p>
            <a:r>
              <a:rPr lang="pt-BR" dirty="0" smtClean="0"/>
              <a:t>http://andrebaltieri.net/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6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Duração</a:t>
            </a:r>
          </a:p>
          <a:p>
            <a:r>
              <a:rPr lang="pt-BR" dirty="0" smtClean="0"/>
              <a:t>Pausas</a:t>
            </a:r>
          </a:p>
          <a:p>
            <a:r>
              <a:rPr lang="pt-BR" dirty="0" smtClean="0"/>
              <a:t>Slides e código fonte</a:t>
            </a:r>
          </a:p>
          <a:p>
            <a:r>
              <a:rPr lang="pt-BR" dirty="0" smtClean="0"/>
              <a:t>Certificados</a:t>
            </a:r>
          </a:p>
          <a:p>
            <a:r>
              <a:rPr lang="pt-BR" dirty="0" smtClean="0"/>
              <a:t>Gravação do treinamento</a:t>
            </a:r>
          </a:p>
          <a:p>
            <a:r>
              <a:rPr lang="pt-BR" dirty="0" smtClean="0"/>
              <a:t>Dúvidas, críticas, sugestões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89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1 </a:t>
            </a:r>
            <a:r>
              <a:rPr lang="pt-BR" b="1" dirty="0" smtClean="0"/>
              <a:t>– Sobre o Treinamento</a:t>
            </a:r>
            <a:endParaRPr lang="pt-BR" dirty="0"/>
          </a:p>
          <a:p>
            <a:pPr lvl="1" fontAlgn="base"/>
            <a:r>
              <a:rPr lang="pt-BR" dirty="0" smtClean="0"/>
              <a:t>Seja bem vindo</a:t>
            </a:r>
            <a:endParaRPr lang="pt-BR" dirty="0"/>
          </a:p>
          <a:p>
            <a:pPr lvl="1" fontAlgn="base"/>
            <a:r>
              <a:rPr lang="pt-BR" dirty="0" smtClean="0"/>
              <a:t>Sobre este treinamento</a:t>
            </a:r>
            <a:endParaRPr lang="pt-BR" dirty="0"/>
          </a:p>
          <a:p>
            <a:pPr lvl="1" fontAlgn="base"/>
            <a:r>
              <a:rPr lang="pt-BR" dirty="0" smtClean="0"/>
              <a:t>Apresentação da 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00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2 </a:t>
            </a:r>
            <a:r>
              <a:rPr lang="pt-BR" b="1" dirty="0"/>
              <a:t>- </a:t>
            </a:r>
            <a:r>
              <a:rPr lang="pt-BR" b="1" dirty="0" smtClean="0"/>
              <a:t>Ferramental</a:t>
            </a:r>
            <a:endParaRPr lang="pt-BR" dirty="0"/>
          </a:p>
          <a:p>
            <a:pPr lvl="1" fontAlgn="base"/>
            <a:r>
              <a:rPr lang="pt-BR" dirty="0" err="1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80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– Introdução ao </a:t>
            </a:r>
            <a:r>
              <a:rPr lang="pt-BR" b="1" dirty="0" err="1" smtClean="0"/>
              <a:t>AngularJS</a:t>
            </a:r>
            <a:endParaRPr lang="pt-BR" dirty="0"/>
          </a:p>
          <a:p>
            <a:pPr lvl="1" fontAlgn="base"/>
            <a:r>
              <a:rPr lang="pt-BR" dirty="0" err="1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255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– Introdução ao </a:t>
            </a:r>
            <a:r>
              <a:rPr lang="pt-BR" b="1" dirty="0" err="1" smtClean="0"/>
              <a:t>AngularJS</a:t>
            </a:r>
            <a:endParaRPr lang="pt-BR" dirty="0"/>
          </a:p>
          <a:p>
            <a:pPr lvl="1" fontAlgn="base"/>
            <a:r>
              <a:rPr lang="pt-BR" dirty="0" err="1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133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– FORMULÁRIOS</a:t>
            </a:r>
            <a:endParaRPr lang="pt-BR" dirty="0"/>
          </a:p>
          <a:p>
            <a:pPr lvl="1" fontAlgn="base"/>
            <a:r>
              <a:rPr lang="pt-BR" dirty="0" err="1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34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5 – DIRETIVAS</a:t>
            </a:r>
            <a:endParaRPr lang="pt-BR" dirty="0"/>
          </a:p>
          <a:p>
            <a:pPr lvl="1" fontAlgn="base"/>
            <a:r>
              <a:rPr lang="pt-BR" dirty="0" err="1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67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Bebas Neue</vt:lpstr>
      <vt:lpstr>FFF Tusj</vt:lpstr>
      <vt:lpstr>Tema do Office</vt:lpstr>
      <vt:lpstr>Construindo Front-ends ricos com AngularJS – Parte 1</vt:lpstr>
      <vt:lpstr>Sobre mim</vt:lpstr>
      <vt:lpstr>Sobre este treinamento</vt:lpstr>
      <vt:lpstr>Agenda</vt:lpstr>
      <vt:lpstr>Agenda</vt:lpstr>
      <vt:lpstr>Agenda</vt:lpstr>
      <vt:lpstr>Agenda</vt:lpstr>
      <vt:lpstr>Agenda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49</cp:revision>
  <dcterms:created xsi:type="dcterms:W3CDTF">2015-02-23T22:14:06Z</dcterms:created>
  <dcterms:modified xsi:type="dcterms:W3CDTF">2015-05-22T12:25:38Z</dcterms:modified>
</cp:coreProperties>
</file>