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3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WebAPI</a:t>
            </a:r>
            <a:endParaRPr lang="pt-BR" dirty="0"/>
          </a:p>
          <a:p>
            <a:pPr lvl="1" fontAlgn="base"/>
            <a:r>
              <a:rPr lang="pt-BR" dirty="0"/>
              <a:t>Criando o alicerce</a:t>
            </a:r>
          </a:p>
          <a:p>
            <a:pPr lvl="1" fontAlgn="base"/>
            <a:r>
              <a:rPr lang="pt-BR" dirty="0"/>
              <a:t>CRUD no </a:t>
            </a:r>
            <a:r>
              <a:rPr lang="pt-BR" dirty="0" err="1"/>
              <a:t>WebAPI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Alicerce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2</a:t>
            </a:r>
          </a:p>
        </p:txBody>
      </p:sp>
    </p:spTree>
    <p:extLst>
      <p:ext uri="{BB962C8B-B14F-4D97-AF65-F5344CB8AC3E}">
        <p14:creationId xmlns:p14="http://schemas.microsoft.com/office/powerpoint/2010/main" val="76883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alicerce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Webapi</a:t>
            </a:r>
            <a:r>
              <a:rPr lang="pt-BR" dirty="0" smtClean="0"/>
              <a:t> é só a casca, a última camada do projeto</a:t>
            </a:r>
          </a:p>
          <a:p>
            <a:pPr fontAlgn="base"/>
            <a:r>
              <a:rPr lang="pt-BR" dirty="0" smtClean="0"/>
              <a:t>Pode ser implementado com </a:t>
            </a:r>
            <a:r>
              <a:rPr lang="pt-BR" dirty="0" err="1" smtClean="0"/>
              <a:t>ddd</a:t>
            </a:r>
            <a:r>
              <a:rPr lang="pt-BR" dirty="0" smtClean="0"/>
              <a:t>, </a:t>
            </a:r>
            <a:r>
              <a:rPr lang="pt-BR" dirty="0" err="1" smtClean="0"/>
              <a:t>tdd</a:t>
            </a:r>
            <a:r>
              <a:rPr lang="pt-BR" dirty="0" smtClean="0"/>
              <a:t>, </a:t>
            </a:r>
            <a:r>
              <a:rPr lang="pt-BR" dirty="0" err="1" smtClean="0"/>
              <a:t>bdd</a:t>
            </a:r>
            <a:endParaRPr lang="pt-BR" dirty="0"/>
          </a:p>
          <a:p>
            <a:pPr fontAlgn="base"/>
            <a:r>
              <a:rPr lang="pt-BR" dirty="0" smtClean="0"/>
              <a:t>A performance está em todas as camadas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71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o alicerce</a:t>
            </a:r>
          </a:p>
        </p:txBody>
      </p:sp>
    </p:spTree>
    <p:extLst>
      <p:ext uri="{BB962C8B-B14F-4D97-AF65-F5344CB8AC3E}">
        <p14:creationId xmlns:p14="http://schemas.microsoft.com/office/powerpoint/2010/main" val="135521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Plugando o </a:t>
            </a:r>
            <a:r>
              <a:rPr lang="pt-BR" dirty="0" err="1" smtClean="0"/>
              <a:t>weapi</a:t>
            </a:r>
            <a:r>
              <a:rPr lang="pt-BR" dirty="0" smtClean="0"/>
              <a:t> em uma aplicação existente</a:t>
            </a:r>
          </a:p>
        </p:txBody>
      </p:sp>
    </p:spTree>
    <p:extLst>
      <p:ext uri="{BB962C8B-B14F-4D97-AF65-F5344CB8AC3E}">
        <p14:creationId xmlns:p14="http://schemas.microsoft.com/office/powerpoint/2010/main" val="212114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2</vt:lpstr>
      <vt:lpstr>Módulo 2 - Agenda</vt:lpstr>
      <vt:lpstr>Criando o Alicerce</vt:lpstr>
      <vt:lpstr>Criando o alicerce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53</cp:revision>
  <dcterms:created xsi:type="dcterms:W3CDTF">2015-02-23T22:14:06Z</dcterms:created>
  <dcterms:modified xsi:type="dcterms:W3CDTF">2015-04-16T23:52:11Z</dcterms:modified>
</cp:coreProperties>
</file>