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59" r:id="rId6"/>
    <p:sldId id="360" r:id="rId7"/>
    <p:sldId id="31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WebAPI</a:t>
            </a:r>
            <a:endParaRPr lang="pt-BR" dirty="0"/>
          </a:p>
          <a:p>
            <a:pPr lvl="1" fontAlgn="base"/>
            <a:r>
              <a:rPr lang="pt-BR" dirty="0"/>
              <a:t>Criando o alicerce</a:t>
            </a:r>
          </a:p>
          <a:p>
            <a:pPr lvl="1" fontAlgn="base"/>
            <a:r>
              <a:rPr lang="pt-BR" dirty="0"/>
              <a:t>CRUD no </a:t>
            </a:r>
            <a:r>
              <a:rPr lang="pt-BR" dirty="0" err="1"/>
              <a:t>WebAPI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CRUD no </a:t>
            </a:r>
            <a:r>
              <a:rPr lang="pt-BR" dirty="0" err="1" smtClean="0"/>
              <a:t>WebAPI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3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CRUD no </a:t>
            </a:r>
            <a:r>
              <a:rPr lang="pt-BR" dirty="0" err="1" smtClean="0"/>
              <a:t>WebAPI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Sobre o padrão REST</a:t>
            </a:r>
          </a:p>
          <a:p>
            <a:pPr fontAlgn="base"/>
            <a:r>
              <a:rPr lang="pt-BR" dirty="0" smtClean="0"/>
              <a:t>Rotas no </a:t>
            </a:r>
            <a:r>
              <a:rPr lang="pt-BR" dirty="0" err="1" smtClean="0"/>
              <a:t>WEbAPI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CRUD no Formato REST</a:t>
            </a:r>
          </a:p>
        </p:txBody>
      </p:sp>
    </p:spTree>
    <p:extLst>
      <p:ext uri="{BB962C8B-B14F-4D97-AF65-F5344CB8AC3E}">
        <p14:creationId xmlns:p14="http://schemas.microsoft.com/office/powerpoint/2010/main" val="185660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CRUD SEPARADO </a:t>
            </a:r>
            <a:r>
              <a:rPr lang="pt-BR" dirty="0" err="1" smtClean="0"/>
              <a:t>pOR</a:t>
            </a:r>
            <a:r>
              <a:rPr lang="pt-BR" dirty="0" smtClean="0"/>
              <a:t> </a:t>
            </a:r>
            <a:r>
              <a:rPr lang="pt-BR" dirty="0" err="1" smtClean="0"/>
              <a:t>endpoints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8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WebAPI</a:t>
            </a:r>
            <a:endParaRPr lang="pt-BR" dirty="0"/>
          </a:p>
          <a:p>
            <a:pPr lvl="1" fontAlgn="base"/>
            <a:r>
              <a:rPr lang="pt-BR" dirty="0"/>
              <a:t>Criando o alicerce</a:t>
            </a:r>
          </a:p>
          <a:p>
            <a:pPr lvl="1" fontAlgn="base"/>
            <a:r>
              <a:rPr lang="pt-BR" dirty="0"/>
              <a:t>CRUD no </a:t>
            </a:r>
            <a:r>
              <a:rPr lang="pt-BR" dirty="0" err="1"/>
              <a:t>WebAPI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2</vt:lpstr>
      <vt:lpstr>Módulo 2 - Agenda</vt:lpstr>
      <vt:lpstr>CRUD no WebAPI</vt:lpstr>
      <vt:lpstr>CRUD no WebAPI</vt:lpstr>
      <vt:lpstr>DEMO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53</cp:revision>
  <dcterms:created xsi:type="dcterms:W3CDTF">2015-02-23T22:14:06Z</dcterms:created>
  <dcterms:modified xsi:type="dcterms:W3CDTF">2015-04-16T23:52:24Z</dcterms:modified>
</cp:coreProperties>
</file>