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Padronização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Padronização</a:t>
            </a:r>
            <a:endParaRPr lang="pt-BR" dirty="0"/>
          </a:p>
          <a:p>
            <a:pPr lvl="1" fontAlgn="base"/>
            <a:r>
              <a:rPr lang="pt-BR" dirty="0"/>
              <a:t>Padronizando os retornos com HTTP </a:t>
            </a:r>
            <a:r>
              <a:rPr lang="pt-BR" dirty="0" err="1"/>
              <a:t>Message</a:t>
            </a:r>
            <a:endParaRPr lang="pt-BR" dirty="0"/>
          </a:p>
          <a:p>
            <a:pPr lvl="1" fontAlgn="base"/>
            <a:r>
              <a:rPr lang="pt-BR" dirty="0"/>
              <a:t>Padronizando as propriedades dos objetos de retorno</a:t>
            </a:r>
          </a:p>
          <a:p>
            <a:pPr lvl="1" fontAlgn="base"/>
            <a:r>
              <a:rPr lang="pt-BR" dirty="0"/>
              <a:t>Padronizando </a:t>
            </a:r>
            <a:r>
              <a:rPr lang="pt-BR" dirty="0" err="1"/>
              <a:t>URLs</a:t>
            </a:r>
            <a:r>
              <a:rPr lang="pt-BR" dirty="0"/>
              <a:t> e Rotas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mensagens de retorno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Mensagens de Retorno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 que são os HTTP </a:t>
            </a:r>
            <a:r>
              <a:rPr lang="pt-BR" dirty="0" err="1" smtClean="0"/>
              <a:t>Messages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Por que utilizar </a:t>
            </a:r>
            <a:r>
              <a:rPr lang="pt-BR" dirty="0" err="1" smtClean="0"/>
              <a:t>Http</a:t>
            </a:r>
            <a:r>
              <a:rPr lang="pt-BR" dirty="0" smtClean="0"/>
              <a:t> </a:t>
            </a:r>
            <a:r>
              <a:rPr lang="pt-BR" dirty="0" err="1" smtClean="0"/>
              <a:t>Message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Melhorando o padrão de retorno de dados</a:t>
            </a:r>
          </a:p>
          <a:p>
            <a:pPr fontAlgn="base"/>
            <a:r>
              <a:rPr lang="pt-BR" dirty="0" smtClean="0"/>
              <a:t>Lista completa de códigos HTTP e seus significados</a:t>
            </a:r>
          </a:p>
          <a:p>
            <a:pPr lvl="1" fontAlgn="base"/>
            <a:r>
              <a:rPr lang="pt-BR" dirty="0"/>
              <a:t>http://pt.wikipedia.org/wiki/Lista_de_c%C3%B3digos_de_status_HTTP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Padronizando retorno de mensagens utilizando </a:t>
            </a:r>
            <a:r>
              <a:rPr lang="pt-BR" dirty="0" err="1" smtClean="0"/>
              <a:t>HttpMessage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3 - Agenda</vt:lpstr>
      <vt:lpstr>Padronizando as mensagens de retorno</vt:lpstr>
      <vt:lpstr>Padronizando as Mensagens de Retorno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56</cp:revision>
  <dcterms:created xsi:type="dcterms:W3CDTF">2015-02-23T22:14:06Z</dcterms:created>
  <dcterms:modified xsi:type="dcterms:W3CDTF">2015-04-17T00:03:33Z</dcterms:modified>
</cp:coreProperties>
</file>