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53" r:id="rId4"/>
    <p:sldId id="354" r:id="rId5"/>
    <p:sldId id="356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Padronização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3 -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3 </a:t>
            </a:r>
            <a:r>
              <a:rPr lang="pt-BR" b="1" dirty="0"/>
              <a:t>- Padronização</a:t>
            </a:r>
            <a:endParaRPr lang="pt-BR" dirty="0"/>
          </a:p>
          <a:p>
            <a:pPr lvl="1" fontAlgn="base"/>
            <a:r>
              <a:rPr lang="pt-BR" dirty="0"/>
              <a:t>Padronizando os retornos com HTTP </a:t>
            </a:r>
            <a:r>
              <a:rPr lang="pt-BR" dirty="0" err="1"/>
              <a:t>Message</a:t>
            </a:r>
            <a:endParaRPr lang="pt-BR" dirty="0"/>
          </a:p>
          <a:p>
            <a:pPr lvl="1" fontAlgn="base"/>
            <a:r>
              <a:rPr lang="pt-BR" dirty="0"/>
              <a:t>Padronizando as propriedades dos objetos de retorno</a:t>
            </a:r>
          </a:p>
          <a:p>
            <a:pPr lvl="1" fontAlgn="base"/>
            <a:r>
              <a:rPr lang="pt-BR" dirty="0"/>
              <a:t>Padronizando </a:t>
            </a:r>
            <a:r>
              <a:rPr lang="pt-BR" dirty="0" err="1"/>
              <a:t>URLs</a:t>
            </a:r>
            <a:r>
              <a:rPr lang="pt-BR" dirty="0"/>
              <a:t> e Rotas</a:t>
            </a:r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Padronizando as propriedades dos objetos de retorno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3 – Aula 2</a:t>
            </a:r>
          </a:p>
        </p:txBody>
      </p:sp>
    </p:spTree>
    <p:extLst>
      <p:ext uri="{BB962C8B-B14F-4D97-AF65-F5344CB8AC3E}">
        <p14:creationId xmlns:p14="http://schemas.microsoft.com/office/powerpoint/2010/main" val="768838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Padronizando as propriedades dos objetos de retorno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err="1" smtClean="0"/>
              <a:t>Json</a:t>
            </a:r>
            <a:r>
              <a:rPr lang="pt-BR" dirty="0" smtClean="0"/>
              <a:t> utiliza </a:t>
            </a:r>
            <a:r>
              <a:rPr lang="pt-BR" dirty="0" err="1" smtClean="0"/>
              <a:t>camel</a:t>
            </a:r>
            <a:r>
              <a:rPr lang="pt-BR" dirty="0" smtClean="0"/>
              <a:t> case por padrão nas propriedades</a:t>
            </a:r>
          </a:p>
          <a:p>
            <a:pPr fontAlgn="base"/>
            <a:r>
              <a:rPr lang="pt-BR" dirty="0" smtClean="0"/>
              <a:t>.NET utiliza Pascal Case por padrão nas propriedades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6711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Retornando objetos .NET padronizados no formato JSON</a:t>
            </a:r>
          </a:p>
        </p:txBody>
      </p:sp>
    </p:spTree>
    <p:extLst>
      <p:ext uri="{BB962C8B-B14F-4D97-AF65-F5344CB8AC3E}">
        <p14:creationId xmlns:p14="http://schemas.microsoft.com/office/powerpoint/2010/main" val="2121147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73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3</vt:lpstr>
      <vt:lpstr>Módulo 3 - Agenda</vt:lpstr>
      <vt:lpstr>Padronizando as propriedades dos objetos de retorno</vt:lpstr>
      <vt:lpstr>Padronizando as propriedades dos objetos de retorno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andrebaltieri</cp:lastModifiedBy>
  <cp:revision>56</cp:revision>
  <dcterms:created xsi:type="dcterms:W3CDTF">2015-02-23T22:14:06Z</dcterms:created>
  <dcterms:modified xsi:type="dcterms:W3CDTF">2015-04-17T00:03:56Z</dcterms:modified>
</cp:coreProperties>
</file>