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57" r:id="rId4"/>
    <p:sldId id="358" r:id="rId5"/>
    <p:sldId id="359" r:id="rId6"/>
    <p:sldId id="360" r:id="rId7"/>
    <p:sldId id="361" r:id="rId8"/>
    <p:sldId id="31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Padronização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3 -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3 </a:t>
            </a:r>
            <a:r>
              <a:rPr lang="pt-BR" b="1" dirty="0"/>
              <a:t>- Padronização</a:t>
            </a:r>
            <a:endParaRPr lang="pt-BR" dirty="0"/>
          </a:p>
          <a:p>
            <a:pPr lvl="1" fontAlgn="base"/>
            <a:r>
              <a:rPr lang="pt-BR" dirty="0"/>
              <a:t>Padronizando os retornos com HTTP </a:t>
            </a:r>
            <a:r>
              <a:rPr lang="pt-BR" dirty="0" err="1"/>
              <a:t>Message</a:t>
            </a:r>
            <a:endParaRPr lang="pt-BR" dirty="0"/>
          </a:p>
          <a:p>
            <a:pPr lvl="1" fontAlgn="base"/>
            <a:r>
              <a:rPr lang="pt-BR" dirty="0"/>
              <a:t>Padronizando as propriedades dos objetos de retorno</a:t>
            </a:r>
          </a:p>
          <a:p>
            <a:pPr lvl="1" fontAlgn="base"/>
            <a:r>
              <a:rPr lang="pt-BR" dirty="0"/>
              <a:t>Padronizando </a:t>
            </a:r>
            <a:r>
              <a:rPr lang="pt-BR" dirty="0" err="1"/>
              <a:t>URLs</a:t>
            </a:r>
            <a:r>
              <a:rPr lang="pt-BR" dirty="0"/>
              <a:t> e Rotas</a:t>
            </a:r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Padronizando Rotas e </a:t>
            </a:r>
            <a:r>
              <a:rPr lang="pt-BR" dirty="0" err="1" smtClean="0"/>
              <a:t>URLs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3 – Aula 3</a:t>
            </a:r>
          </a:p>
        </p:txBody>
      </p:sp>
    </p:spTree>
    <p:extLst>
      <p:ext uri="{BB962C8B-B14F-4D97-AF65-F5344CB8AC3E}">
        <p14:creationId xmlns:p14="http://schemas.microsoft.com/office/powerpoint/2010/main" val="3207407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Padronizando Rotas e </a:t>
            </a:r>
            <a:r>
              <a:rPr lang="pt-BR" dirty="0" err="1" smtClean="0"/>
              <a:t>Url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Utilizado também para </a:t>
            </a:r>
            <a:r>
              <a:rPr lang="pt-BR" dirty="0" err="1" smtClean="0"/>
              <a:t>versionar</a:t>
            </a:r>
            <a:r>
              <a:rPr lang="pt-BR" dirty="0" smtClean="0"/>
              <a:t> a API</a:t>
            </a:r>
          </a:p>
          <a:p>
            <a:pPr fontAlgn="base"/>
            <a:r>
              <a:rPr lang="pt-BR" dirty="0" smtClean="0"/>
              <a:t>Sobre o padrão REST</a:t>
            </a:r>
          </a:p>
          <a:p>
            <a:pPr lvl="1" fontAlgn="base"/>
            <a:r>
              <a:rPr lang="pt-BR" dirty="0" smtClean="0"/>
              <a:t>Mesma rota para Post, </a:t>
            </a:r>
            <a:r>
              <a:rPr lang="pt-BR" dirty="0" err="1" smtClean="0"/>
              <a:t>put</a:t>
            </a:r>
            <a:r>
              <a:rPr lang="pt-BR" dirty="0" smtClean="0"/>
              <a:t>, </a:t>
            </a:r>
            <a:r>
              <a:rPr lang="pt-BR" dirty="0" err="1" smtClean="0"/>
              <a:t>get</a:t>
            </a:r>
            <a:r>
              <a:rPr lang="pt-BR" dirty="0" smtClean="0"/>
              <a:t> e delete</a:t>
            </a:r>
          </a:p>
          <a:p>
            <a:pPr fontAlgn="base"/>
            <a:r>
              <a:rPr lang="pt-BR" dirty="0" smtClean="0"/>
              <a:t>Rotas no </a:t>
            </a:r>
            <a:r>
              <a:rPr lang="pt-BR" dirty="0" err="1" smtClean="0"/>
              <a:t>WEbAPI</a:t>
            </a:r>
            <a:endParaRPr lang="pt-BR" dirty="0" smtClean="0"/>
          </a:p>
          <a:p>
            <a:pPr lvl="1" fontAlgn="base"/>
            <a:r>
              <a:rPr lang="pt-BR" dirty="0" smtClean="0"/>
              <a:t>Criando </a:t>
            </a:r>
            <a:r>
              <a:rPr lang="pt-BR" dirty="0" err="1" smtClean="0"/>
              <a:t>endpoints</a:t>
            </a:r>
            <a:r>
              <a:rPr lang="pt-BR" dirty="0" smtClean="0"/>
              <a:t> customizados com </a:t>
            </a:r>
            <a:r>
              <a:rPr lang="pt-BR" dirty="0" err="1" smtClean="0"/>
              <a:t>Route</a:t>
            </a:r>
            <a:r>
              <a:rPr lang="pt-BR" dirty="0" smtClean="0"/>
              <a:t> e </a:t>
            </a:r>
            <a:r>
              <a:rPr lang="pt-BR" dirty="0" err="1" smtClean="0"/>
              <a:t>Routeprefix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98272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err="1" smtClean="0"/>
              <a:t>Versionando</a:t>
            </a:r>
            <a:r>
              <a:rPr lang="pt-BR" dirty="0" smtClean="0"/>
              <a:t> sua </a:t>
            </a:r>
            <a:r>
              <a:rPr lang="pt-BR" dirty="0" err="1" smtClean="0"/>
              <a:t>api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56604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Criando </a:t>
            </a:r>
            <a:r>
              <a:rPr lang="pt-BR" dirty="0" err="1" smtClean="0"/>
              <a:t>enpoints</a:t>
            </a:r>
            <a:r>
              <a:rPr lang="pt-BR" dirty="0" smtClean="0"/>
              <a:t> </a:t>
            </a:r>
            <a:r>
              <a:rPr lang="pt-BR" dirty="0" err="1" smtClean="0"/>
              <a:t>restful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15856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Criando </a:t>
            </a:r>
            <a:r>
              <a:rPr lang="pt-BR" dirty="0" err="1" smtClean="0"/>
              <a:t>enpoints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23005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3 - Padronização</a:t>
            </a:r>
            <a:endParaRPr lang="pt-BR" dirty="0"/>
          </a:p>
          <a:p>
            <a:pPr lvl="1" fontAlgn="base"/>
            <a:r>
              <a:rPr lang="pt-BR" dirty="0"/>
              <a:t>Padronizando os retornos com HTTP </a:t>
            </a:r>
            <a:r>
              <a:rPr lang="pt-BR" dirty="0" err="1"/>
              <a:t>Message</a:t>
            </a:r>
            <a:endParaRPr lang="pt-BR" dirty="0"/>
          </a:p>
          <a:p>
            <a:pPr lvl="1" fontAlgn="base"/>
            <a:r>
              <a:rPr lang="pt-BR" dirty="0"/>
              <a:t>Padronizando as propriedades dos objetos de retorno</a:t>
            </a:r>
          </a:p>
          <a:p>
            <a:pPr lvl="1" fontAlgn="base"/>
            <a:r>
              <a:rPr lang="pt-BR" dirty="0"/>
              <a:t>Padronizando </a:t>
            </a:r>
            <a:r>
              <a:rPr lang="pt-BR" dirty="0" err="1"/>
              <a:t>URLs</a:t>
            </a:r>
            <a:r>
              <a:rPr lang="pt-BR" dirty="0"/>
              <a:t> e Rotas</a:t>
            </a:r>
          </a:p>
        </p:txBody>
      </p:sp>
    </p:spTree>
    <p:extLst>
      <p:ext uri="{BB962C8B-B14F-4D97-AF65-F5344CB8AC3E}">
        <p14:creationId xmlns:p14="http://schemas.microsoft.com/office/powerpoint/2010/main" val="15524636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104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Bebas Neue</vt:lpstr>
      <vt:lpstr>FFF Tusj</vt:lpstr>
      <vt:lpstr>Tema do Office</vt:lpstr>
      <vt:lpstr>Módulo 3</vt:lpstr>
      <vt:lpstr>Módulo 3 - Agenda</vt:lpstr>
      <vt:lpstr>Padronizando Rotas e URLs</vt:lpstr>
      <vt:lpstr>Padronizando Rotas e Url</vt:lpstr>
      <vt:lpstr>DEMO</vt:lpstr>
      <vt:lpstr>DEMO</vt:lpstr>
      <vt:lpstr>DEMO</vt:lpstr>
      <vt:lpstr>REVISÃO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andrebaltieri</cp:lastModifiedBy>
  <cp:revision>56</cp:revision>
  <dcterms:created xsi:type="dcterms:W3CDTF">2015-02-23T22:14:06Z</dcterms:created>
  <dcterms:modified xsi:type="dcterms:W3CDTF">2015-04-17T00:04:13Z</dcterms:modified>
</cp:coreProperties>
</file>